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256" r:id="rId5"/>
    <p:sldId id="263" r:id="rId6"/>
    <p:sldId id="257" r:id="rId7"/>
    <p:sldId id="279" r:id="rId8"/>
    <p:sldId id="266" r:id="rId9"/>
    <p:sldId id="278" r:id="rId10"/>
    <p:sldId id="265" r:id="rId11"/>
    <p:sldId id="259" r:id="rId12"/>
    <p:sldId id="262" r:id="rId13"/>
    <p:sldId id="260" r:id="rId14"/>
    <p:sldId id="282" r:id="rId15"/>
    <p:sldId id="280" r:id="rId16"/>
    <p:sldId id="281" r:id="rId17"/>
    <p:sldId id="275" r:id="rId18"/>
    <p:sldId id="284" r:id="rId19"/>
    <p:sldId id="27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468B"/>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90E55E-14D7-47CA-BF45-6847407D8E7B}" v="183" dt="2023-08-23T13:42:55.244"/>
  </p1510:revLst>
</p1510:revInfo>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7985" autoAdjust="0"/>
  </p:normalViewPr>
  <p:slideViewPr>
    <p:cSldViewPr snapToGrid="0">
      <p:cViewPr varScale="1">
        <p:scale>
          <a:sx n="78" d="100"/>
          <a:sy n="78" d="100"/>
        </p:scale>
        <p:origin x="878" y="67"/>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tia Naim" userId="918a06973c636bf8" providerId="LiveId" clId="{E490E55E-14D7-47CA-BF45-6847407D8E7B}"/>
    <pc:docChg chg="undo redo custSel addSld delSld modSld sldOrd">
      <pc:chgData name="Atia Naim" userId="918a06973c636bf8" providerId="LiveId" clId="{E490E55E-14D7-47CA-BF45-6847407D8E7B}" dt="2023-08-23T13:46:03.406" v="3004" actId="21"/>
      <pc:docMkLst>
        <pc:docMk/>
      </pc:docMkLst>
      <pc:sldChg chg="modSp mod">
        <pc:chgData name="Atia Naim" userId="918a06973c636bf8" providerId="LiveId" clId="{E490E55E-14D7-47CA-BF45-6847407D8E7B}" dt="2023-08-23T13:05:10.303" v="2111" actId="20577"/>
        <pc:sldMkLst>
          <pc:docMk/>
          <pc:sldMk cId="1883836176" sldId="256"/>
        </pc:sldMkLst>
        <pc:spChg chg="mod">
          <ac:chgData name="Atia Naim" userId="918a06973c636bf8" providerId="LiveId" clId="{E490E55E-14D7-47CA-BF45-6847407D8E7B}" dt="2023-08-23T13:05:10.303" v="2111" actId="20577"/>
          <ac:spMkLst>
            <pc:docMk/>
            <pc:sldMk cId="1883836176" sldId="256"/>
            <ac:spMk id="17" creationId="{75B1C734-42CB-4311-8905-2F41D09107C7}"/>
          </ac:spMkLst>
        </pc:spChg>
        <pc:spChg chg="mod">
          <ac:chgData name="Atia Naim" userId="918a06973c636bf8" providerId="LiveId" clId="{E490E55E-14D7-47CA-BF45-6847407D8E7B}" dt="2023-08-23T13:05:00.181" v="2099" actId="313"/>
          <ac:spMkLst>
            <pc:docMk/>
            <pc:sldMk cId="1883836176" sldId="256"/>
            <ac:spMk id="22" creationId="{115C523A-AC40-4CBA-9DF4-B287ED32185D}"/>
          </ac:spMkLst>
        </pc:spChg>
      </pc:sldChg>
      <pc:sldChg chg="addSp delSp modSp mod">
        <pc:chgData name="Atia Naim" userId="918a06973c636bf8" providerId="LiveId" clId="{E490E55E-14D7-47CA-BF45-6847407D8E7B}" dt="2023-08-23T13:30:42.322" v="2894" actId="1076"/>
        <pc:sldMkLst>
          <pc:docMk/>
          <pc:sldMk cId="611775336" sldId="258"/>
        </pc:sldMkLst>
        <pc:spChg chg="add del mod">
          <ac:chgData name="Atia Naim" userId="918a06973c636bf8" providerId="LiveId" clId="{E490E55E-14D7-47CA-BF45-6847407D8E7B}" dt="2023-08-23T13:05:56.105" v="2120" actId="21"/>
          <ac:spMkLst>
            <pc:docMk/>
            <pc:sldMk cId="611775336" sldId="258"/>
            <ac:spMk id="3" creationId="{5B7CAD4C-C329-E08E-0A20-E135B54C1F6E}"/>
          </ac:spMkLst>
        </pc:spChg>
        <pc:spChg chg="add del mod">
          <ac:chgData name="Atia Naim" userId="918a06973c636bf8" providerId="LiveId" clId="{E490E55E-14D7-47CA-BF45-6847407D8E7B}" dt="2023-08-22T15:24:26.923" v="1" actId="21"/>
          <ac:spMkLst>
            <pc:docMk/>
            <pc:sldMk cId="611775336" sldId="258"/>
            <ac:spMk id="10" creationId="{B6D18C5D-870B-D7FC-259C-747D25EF11B9}"/>
          </ac:spMkLst>
        </pc:spChg>
        <pc:spChg chg="add del mod">
          <ac:chgData name="Atia Naim" userId="918a06973c636bf8" providerId="LiveId" clId="{E490E55E-14D7-47CA-BF45-6847407D8E7B}" dt="2023-08-22T15:24:34.902" v="3" actId="21"/>
          <ac:spMkLst>
            <pc:docMk/>
            <pc:sldMk cId="611775336" sldId="258"/>
            <ac:spMk id="12" creationId="{D7CDCCEA-657A-18F5-B784-DE67FA15E027}"/>
          </ac:spMkLst>
        </pc:spChg>
        <pc:spChg chg="add del mod">
          <ac:chgData name="Atia Naim" userId="918a06973c636bf8" providerId="LiveId" clId="{E490E55E-14D7-47CA-BF45-6847407D8E7B}" dt="2023-08-22T15:24:44.861" v="5" actId="21"/>
          <ac:spMkLst>
            <pc:docMk/>
            <pc:sldMk cId="611775336" sldId="258"/>
            <ac:spMk id="14" creationId="{F762C383-238C-A996-AC18-8A9EFF870EE2}"/>
          </ac:spMkLst>
        </pc:spChg>
        <pc:spChg chg="add del mod">
          <ac:chgData name="Atia Naim" userId="918a06973c636bf8" providerId="LiveId" clId="{E490E55E-14D7-47CA-BF45-6847407D8E7B}" dt="2023-08-22T15:24:53.559" v="7" actId="21"/>
          <ac:spMkLst>
            <pc:docMk/>
            <pc:sldMk cId="611775336" sldId="258"/>
            <ac:spMk id="16" creationId="{424CD918-4879-89F7-00CF-318B5AA337A2}"/>
          </ac:spMkLst>
        </pc:spChg>
        <pc:spChg chg="add del mod">
          <ac:chgData name="Atia Naim" userId="918a06973c636bf8" providerId="LiveId" clId="{E490E55E-14D7-47CA-BF45-6847407D8E7B}" dt="2023-08-22T15:25:01.759" v="9" actId="21"/>
          <ac:spMkLst>
            <pc:docMk/>
            <pc:sldMk cId="611775336" sldId="258"/>
            <ac:spMk id="18" creationId="{2196F45D-6F8D-C67E-CD31-CDDF5B23321D}"/>
          </ac:spMkLst>
        </pc:spChg>
        <pc:spChg chg="mod">
          <ac:chgData name="Atia Naim" userId="918a06973c636bf8" providerId="LiveId" clId="{E490E55E-14D7-47CA-BF45-6847407D8E7B}" dt="2023-08-23T13:30:36.929" v="2893" actId="14100"/>
          <ac:spMkLst>
            <pc:docMk/>
            <pc:sldMk cId="611775336" sldId="258"/>
            <ac:spMk id="34" creationId="{01A4D341-9CED-415E-A417-C204833D5641}"/>
          </ac:spMkLst>
        </pc:spChg>
        <pc:spChg chg="del">
          <ac:chgData name="Atia Naim" userId="918a06973c636bf8" providerId="LiveId" clId="{E490E55E-14D7-47CA-BF45-6847407D8E7B}" dt="2023-08-22T15:24:41.278" v="4" actId="21"/>
          <ac:spMkLst>
            <pc:docMk/>
            <pc:sldMk cId="611775336" sldId="258"/>
            <ac:spMk id="42" creationId="{A68FF55C-6F05-48FC-9323-AB8D48077BE6}"/>
          </ac:spMkLst>
        </pc:spChg>
        <pc:spChg chg="mod">
          <ac:chgData name="Atia Naim" userId="918a06973c636bf8" providerId="LiveId" clId="{E490E55E-14D7-47CA-BF45-6847407D8E7B}" dt="2023-08-23T13:30:42.322" v="2894" actId="1076"/>
          <ac:spMkLst>
            <pc:docMk/>
            <pc:sldMk cId="611775336" sldId="258"/>
            <ac:spMk id="43" creationId="{80683256-31D4-4761-874B-66494293B9AF}"/>
          </ac:spMkLst>
        </pc:spChg>
        <pc:spChg chg="del">
          <ac:chgData name="Atia Naim" userId="918a06973c636bf8" providerId="LiveId" clId="{E490E55E-14D7-47CA-BF45-6847407D8E7B}" dt="2023-08-22T15:24:58.398" v="8" actId="21"/>
          <ac:spMkLst>
            <pc:docMk/>
            <pc:sldMk cId="611775336" sldId="258"/>
            <ac:spMk id="44" creationId="{12753D88-B840-4BCA-80FC-E51B691A8578}"/>
          </ac:spMkLst>
        </pc:spChg>
        <pc:spChg chg="del">
          <ac:chgData name="Atia Naim" userId="918a06973c636bf8" providerId="LiveId" clId="{E490E55E-14D7-47CA-BF45-6847407D8E7B}" dt="2023-08-22T15:24:31.264" v="2" actId="21"/>
          <ac:spMkLst>
            <pc:docMk/>
            <pc:sldMk cId="611775336" sldId="258"/>
            <ac:spMk id="45" creationId="{CC3342B2-173B-4413-BAB0-AF14408EA5FA}"/>
          </ac:spMkLst>
        </pc:spChg>
        <pc:spChg chg="del mod">
          <ac:chgData name="Atia Naim" userId="918a06973c636bf8" providerId="LiveId" clId="{E490E55E-14D7-47CA-BF45-6847407D8E7B}" dt="2023-08-23T13:06:02.865" v="2122" actId="21"/>
          <ac:spMkLst>
            <pc:docMk/>
            <pc:sldMk cId="611775336" sldId="258"/>
            <ac:spMk id="50" creationId="{0868D1C0-8D01-4F5F-ADB2-2B0A4D1E744F}"/>
          </ac:spMkLst>
        </pc:spChg>
        <pc:spChg chg="del mod">
          <ac:chgData name="Atia Naim" userId="918a06973c636bf8" providerId="LiveId" clId="{E490E55E-14D7-47CA-BF45-6847407D8E7B}" dt="2023-08-22T15:25:10.801" v="19" actId="21"/>
          <ac:spMkLst>
            <pc:docMk/>
            <pc:sldMk cId="611775336" sldId="258"/>
            <ac:spMk id="63" creationId="{831B3626-E1D2-42AE-AB45-94BC5112D8FC}"/>
          </ac:spMkLst>
        </pc:spChg>
        <pc:spChg chg="del mod">
          <ac:chgData name="Atia Naim" userId="918a06973c636bf8" providerId="LiveId" clId="{E490E55E-14D7-47CA-BF45-6847407D8E7B}" dt="2023-08-23T13:06:09.731" v="2124" actId="21"/>
          <ac:spMkLst>
            <pc:docMk/>
            <pc:sldMk cId="611775336" sldId="258"/>
            <ac:spMk id="64" creationId="{65AD76B6-01DC-462A-9FF0-16CC82FBDBE0}"/>
          </ac:spMkLst>
        </pc:spChg>
        <pc:spChg chg="del">
          <ac:chgData name="Atia Naim" userId="918a06973c636bf8" providerId="LiveId" clId="{E490E55E-14D7-47CA-BF45-6847407D8E7B}" dt="2023-08-22T15:24:49.289" v="6" actId="21"/>
          <ac:spMkLst>
            <pc:docMk/>
            <pc:sldMk cId="611775336" sldId="258"/>
            <ac:spMk id="65" creationId="{270A850F-E957-43F7-B7FA-3CD874079131}"/>
          </ac:spMkLst>
        </pc:spChg>
        <pc:spChg chg="del">
          <ac:chgData name="Atia Naim" userId="918a06973c636bf8" providerId="LiveId" clId="{E490E55E-14D7-47CA-BF45-6847407D8E7B}" dt="2023-08-22T15:24:22.743" v="0" actId="21"/>
          <ac:spMkLst>
            <pc:docMk/>
            <pc:sldMk cId="611775336" sldId="258"/>
            <ac:spMk id="66" creationId="{AFE31293-F021-441C-AC98-EE94A46A408D}"/>
          </ac:spMkLst>
        </pc:spChg>
        <pc:spChg chg="del mod">
          <ac:chgData name="Atia Naim" userId="918a06973c636bf8" providerId="LiveId" clId="{E490E55E-14D7-47CA-BF45-6847407D8E7B}" dt="2023-08-23T13:05:53.510" v="2119" actId="21"/>
          <ac:spMkLst>
            <pc:docMk/>
            <pc:sldMk cId="611775336" sldId="258"/>
            <ac:spMk id="67" creationId="{3705D4B7-D21E-458D-B289-A189923D7B3E}"/>
          </ac:spMkLst>
        </pc:spChg>
        <pc:picChg chg="del">
          <ac:chgData name="Atia Naim" userId="918a06973c636bf8" providerId="LiveId" clId="{E490E55E-14D7-47CA-BF45-6847407D8E7B}" dt="2023-08-22T15:51:24.244" v="753" actId="21"/>
          <ac:picMkLst>
            <pc:docMk/>
            <pc:sldMk cId="611775336" sldId="258"/>
            <ac:picMk id="2" creationId="{CB4B08A1-0086-E0FC-A5FF-BB0A44B202C3}"/>
          </ac:picMkLst>
        </pc:picChg>
        <pc:picChg chg="add del mod">
          <ac:chgData name="Atia Naim" userId="918a06973c636bf8" providerId="LiveId" clId="{E490E55E-14D7-47CA-BF45-6847407D8E7B}" dt="2023-08-22T15:56:59.953" v="908" actId="21"/>
          <ac:picMkLst>
            <pc:docMk/>
            <pc:sldMk cId="611775336" sldId="258"/>
            <ac:picMk id="19" creationId="{AB1F8279-7A4B-9E9B-09C1-96B553922D7E}"/>
          </ac:picMkLst>
        </pc:picChg>
        <pc:picChg chg="add mod">
          <ac:chgData name="Atia Naim" userId="918a06973c636bf8" providerId="LiveId" clId="{E490E55E-14D7-47CA-BF45-6847407D8E7B}" dt="2023-08-22T15:58:55.314" v="983" actId="14861"/>
          <ac:picMkLst>
            <pc:docMk/>
            <pc:sldMk cId="611775336" sldId="258"/>
            <ac:picMk id="1026" creationId="{91C6258D-9268-02F3-86D7-430E25B19CA8}"/>
          </ac:picMkLst>
        </pc:picChg>
      </pc:sldChg>
      <pc:sldChg chg="addSp delSp modSp mod">
        <pc:chgData name="Atia Naim" userId="918a06973c636bf8" providerId="LiveId" clId="{E490E55E-14D7-47CA-BF45-6847407D8E7B}" dt="2023-08-23T13:18:03.281" v="2545" actId="1076"/>
        <pc:sldMkLst>
          <pc:docMk/>
          <pc:sldMk cId="414789630" sldId="259"/>
        </pc:sldMkLst>
        <pc:spChg chg="add mod">
          <ac:chgData name="Atia Naim" userId="918a06973c636bf8" providerId="LiveId" clId="{E490E55E-14D7-47CA-BF45-6847407D8E7B}" dt="2023-08-23T13:18:03.281" v="2545" actId="1076"/>
          <ac:spMkLst>
            <pc:docMk/>
            <pc:sldMk cId="414789630" sldId="259"/>
            <ac:spMk id="2" creationId="{624E930D-AB9D-9E2A-047F-AEE0407F2D56}"/>
          </ac:spMkLst>
        </pc:spChg>
        <pc:spChg chg="del">
          <ac:chgData name="Atia Naim" userId="918a06973c636bf8" providerId="LiveId" clId="{E490E55E-14D7-47CA-BF45-6847407D8E7B}" dt="2023-08-22T16:02:06.298" v="1023" actId="21"/>
          <ac:spMkLst>
            <pc:docMk/>
            <pc:sldMk cId="414789630" sldId="259"/>
            <ac:spMk id="3" creationId="{FA66E024-91A9-4157-B518-669C60D495B5}"/>
          </ac:spMkLst>
        </pc:spChg>
        <pc:spChg chg="del">
          <ac:chgData name="Atia Naim" userId="918a06973c636bf8" providerId="LiveId" clId="{E490E55E-14D7-47CA-BF45-6847407D8E7B}" dt="2023-08-22T16:02:09.471" v="1024" actId="21"/>
          <ac:spMkLst>
            <pc:docMk/>
            <pc:sldMk cId="414789630" sldId="259"/>
            <ac:spMk id="4" creationId="{D5B8CC62-3752-4A6C-9525-AFDDDAFE21EF}"/>
          </ac:spMkLst>
        </pc:spChg>
        <pc:spChg chg="add del mod">
          <ac:chgData name="Atia Naim" userId="918a06973c636bf8" providerId="LiveId" clId="{E490E55E-14D7-47CA-BF45-6847407D8E7B}" dt="2023-08-22T15:57:57.817" v="942" actId="21"/>
          <ac:spMkLst>
            <pc:docMk/>
            <pc:sldMk cId="414789630" sldId="259"/>
            <ac:spMk id="6" creationId="{9B904A6E-4C0E-B943-1FC6-D145F74FB37C}"/>
          </ac:spMkLst>
        </pc:spChg>
        <pc:spChg chg="add del mod">
          <ac:chgData name="Atia Naim" userId="918a06973c636bf8" providerId="LiveId" clId="{E490E55E-14D7-47CA-BF45-6847407D8E7B}" dt="2023-08-22T16:00:22.600" v="992" actId="21"/>
          <ac:spMkLst>
            <pc:docMk/>
            <pc:sldMk cId="414789630" sldId="259"/>
            <ac:spMk id="8" creationId="{CC6A40B4-9CB2-0C24-1999-B2CE202C7727}"/>
          </ac:spMkLst>
        </pc:spChg>
        <pc:spChg chg="add del mod">
          <ac:chgData name="Atia Naim" userId="918a06973c636bf8" providerId="LiveId" clId="{E490E55E-14D7-47CA-BF45-6847407D8E7B}" dt="2023-08-22T16:00:49.172" v="998" actId="21"/>
          <ac:spMkLst>
            <pc:docMk/>
            <pc:sldMk cId="414789630" sldId="259"/>
            <ac:spMk id="10" creationId="{58C7D97B-006F-C8CA-6BE8-1612A9D3C480}"/>
          </ac:spMkLst>
        </pc:spChg>
        <pc:spChg chg="add del mod">
          <ac:chgData name="Atia Naim" userId="918a06973c636bf8" providerId="LiveId" clId="{E490E55E-14D7-47CA-BF45-6847407D8E7B}" dt="2023-08-22T16:00:36.056" v="995" actId="21"/>
          <ac:spMkLst>
            <pc:docMk/>
            <pc:sldMk cId="414789630" sldId="259"/>
            <ac:spMk id="12" creationId="{7C2BF934-ACCD-16BA-41D5-98B6507BC6A7}"/>
          </ac:spMkLst>
        </pc:spChg>
        <pc:spChg chg="del">
          <ac:chgData name="Atia Naim" userId="918a06973c636bf8" providerId="LiveId" clId="{E490E55E-14D7-47CA-BF45-6847407D8E7B}" dt="2023-08-22T16:00:19.524" v="991" actId="21"/>
          <ac:spMkLst>
            <pc:docMk/>
            <pc:sldMk cId="414789630" sldId="259"/>
            <ac:spMk id="22" creationId="{D8965C87-7536-4E22-B0DD-FE276F346FF8}"/>
          </ac:spMkLst>
        </pc:spChg>
        <pc:spChg chg="del mod">
          <ac:chgData name="Atia Naim" userId="918a06973c636bf8" providerId="LiveId" clId="{E490E55E-14D7-47CA-BF45-6847407D8E7B}" dt="2023-08-23T13:14:37.551" v="2375" actId="21"/>
          <ac:spMkLst>
            <pc:docMk/>
            <pc:sldMk cId="414789630" sldId="259"/>
            <ac:spMk id="26" creationId="{549F87D0-5602-4BFC-ABEB-7C809A5CF62D}"/>
          </ac:spMkLst>
        </pc:spChg>
        <pc:spChg chg="del">
          <ac:chgData name="Atia Naim" userId="918a06973c636bf8" providerId="LiveId" clId="{E490E55E-14D7-47CA-BF45-6847407D8E7B}" dt="2023-08-22T16:00:32.580" v="994" actId="21"/>
          <ac:spMkLst>
            <pc:docMk/>
            <pc:sldMk cId="414789630" sldId="259"/>
            <ac:spMk id="27" creationId="{B27C4FF5-17CE-4A2F-A697-CF05BAABED57}"/>
          </ac:spMkLst>
        </pc:spChg>
        <pc:spChg chg="del mod">
          <ac:chgData name="Atia Naim" userId="918a06973c636bf8" providerId="LiveId" clId="{E490E55E-14D7-47CA-BF45-6847407D8E7B}" dt="2023-08-22T16:00:16.090" v="990" actId="21"/>
          <ac:spMkLst>
            <pc:docMk/>
            <pc:sldMk cId="414789630" sldId="259"/>
            <ac:spMk id="28" creationId="{864E06E4-A832-49D6-9243-19E0E901EF2C}"/>
          </ac:spMkLst>
        </pc:spChg>
        <pc:spChg chg="mod">
          <ac:chgData name="Atia Naim" userId="918a06973c636bf8" providerId="LiveId" clId="{E490E55E-14D7-47CA-BF45-6847407D8E7B}" dt="2023-08-23T13:18:00.147" v="2544" actId="1076"/>
          <ac:spMkLst>
            <pc:docMk/>
            <pc:sldMk cId="414789630" sldId="259"/>
            <ac:spMk id="33" creationId="{4F4C28E4-6D60-402B-8F22-B1AED571D98D}"/>
          </ac:spMkLst>
        </pc:spChg>
        <pc:spChg chg="del">
          <ac:chgData name="Atia Naim" userId="918a06973c636bf8" providerId="LiveId" clId="{E490E55E-14D7-47CA-BF45-6847407D8E7B}" dt="2023-08-22T16:00:26.167" v="993" actId="21"/>
          <ac:spMkLst>
            <pc:docMk/>
            <pc:sldMk cId="414789630" sldId="259"/>
            <ac:spMk id="37" creationId="{2D14101B-F5B0-4412-B50A-87D48857B9C9}"/>
          </ac:spMkLst>
        </pc:spChg>
        <pc:spChg chg="del">
          <ac:chgData name="Atia Naim" userId="918a06973c636bf8" providerId="LiveId" clId="{E490E55E-14D7-47CA-BF45-6847407D8E7B}" dt="2023-08-22T15:57:50.686" v="941" actId="21"/>
          <ac:spMkLst>
            <pc:docMk/>
            <pc:sldMk cId="414789630" sldId="259"/>
            <ac:spMk id="38" creationId="{B8BADB58-1EE2-40F4-ADDD-CD3D8BB150CA}"/>
          </ac:spMkLst>
        </pc:spChg>
        <pc:spChg chg="del mod">
          <ac:chgData name="Atia Naim" userId="918a06973c636bf8" providerId="LiveId" clId="{E490E55E-14D7-47CA-BF45-6847407D8E7B}" dt="2023-08-22T16:00:41.771" v="997" actId="21"/>
          <ac:spMkLst>
            <pc:docMk/>
            <pc:sldMk cId="414789630" sldId="259"/>
            <ac:spMk id="39" creationId="{FEC8BFBF-FB6C-40C7-9FB3-ACB390C4C6A9}"/>
          </ac:spMkLst>
        </pc:spChg>
        <pc:spChg chg="del mod">
          <ac:chgData name="Atia Naim" userId="918a06973c636bf8" providerId="LiveId" clId="{E490E55E-14D7-47CA-BF45-6847407D8E7B}" dt="2023-08-22T16:00:10.214" v="989" actId="21"/>
          <ac:spMkLst>
            <pc:docMk/>
            <pc:sldMk cId="414789630" sldId="259"/>
            <ac:spMk id="40" creationId="{693ECB3E-F948-4E10-8437-85C02E7E0978}"/>
          </ac:spMkLst>
        </pc:spChg>
        <pc:picChg chg="add mod">
          <ac:chgData name="Atia Naim" userId="918a06973c636bf8" providerId="LiveId" clId="{E490E55E-14D7-47CA-BF45-6847407D8E7B}" dt="2023-08-22T16:06:48.152" v="1133" actId="1076"/>
          <ac:picMkLst>
            <pc:docMk/>
            <pc:sldMk cId="414789630" sldId="259"/>
            <ac:picMk id="2050" creationId="{9EC4DDF9-6B11-F530-AD2F-ED867CB13608}"/>
          </ac:picMkLst>
        </pc:picChg>
      </pc:sldChg>
      <pc:sldChg chg="addSp delSp modSp mod">
        <pc:chgData name="Atia Naim" userId="918a06973c636bf8" providerId="LiveId" clId="{E490E55E-14D7-47CA-BF45-6847407D8E7B}" dt="2023-08-23T13:14:46.417" v="2378" actId="27636"/>
        <pc:sldMkLst>
          <pc:docMk/>
          <pc:sldMk cId="2378828155" sldId="260"/>
        </pc:sldMkLst>
        <pc:spChg chg="del">
          <ac:chgData name="Atia Naim" userId="918a06973c636bf8" providerId="LiveId" clId="{E490E55E-14D7-47CA-BF45-6847407D8E7B}" dt="2023-08-22T16:08:23.459" v="1167" actId="21"/>
          <ac:spMkLst>
            <pc:docMk/>
            <pc:sldMk cId="2378828155" sldId="260"/>
            <ac:spMk id="2" creationId="{221E6D9A-B739-49DF-93EF-2B5504DA2324}"/>
          </ac:spMkLst>
        </pc:spChg>
        <pc:spChg chg="del">
          <ac:chgData name="Atia Naim" userId="918a06973c636bf8" providerId="LiveId" clId="{E490E55E-14D7-47CA-BF45-6847407D8E7B}" dt="2023-08-22T16:08:29.052" v="1168" actId="21"/>
          <ac:spMkLst>
            <pc:docMk/>
            <pc:sldMk cId="2378828155" sldId="260"/>
            <ac:spMk id="3" creationId="{45399F43-FDE4-4DE9-BE60-4A31652CD3A2}"/>
          </ac:spMkLst>
        </pc:spChg>
        <pc:spChg chg="add del mod">
          <ac:chgData name="Atia Naim" userId="918a06973c636bf8" providerId="LiveId" clId="{E490E55E-14D7-47CA-BF45-6847407D8E7B}" dt="2023-08-22T16:07:52.200" v="1165" actId="21"/>
          <ac:spMkLst>
            <pc:docMk/>
            <pc:sldMk cId="2378828155" sldId="260"/>
            <ac:spMk id="6" creationId="{B8046675-F5DE-3320-77EC-0FD9AB2BAAA7}"/>
          </ac:spMkLst>
        </pc:spChg>
        <pc:spChg chg="mod">
          <ac:chgData name="Atia Naim" userId="918a06973c636bf8" providerId="LiveId" clId="{E490E55E-14D7-47CA-BF45-6847407D8E7B}" dt="2023-08-22T16:14:13.314" v="1415" actId="1076"/>
          <ac:spMkLst>
            <pc:docMk/>
            <pc:sldMk cId="2378828155" sldId="260"/>
            <ac:spMk id="17" creationId="{7D1AD01D-1F03-4995-A821-FA842C4F9E7C}"/>
          </ac:spMkLst>
        </pc:spChg>
        <pc:spChg chg="mod">
          <ac:chgData name="Atia Naim" userId="918a06973c636bf8" providerId="LiveId" clId="{E490E55E-14D7-47CA-BF45-6847407D8E7B}" dt="2023-08-22T16:14:46.524" v="1481" actId="20577"/>
          <ac:spMkLst>
            <pc:docMk/>
            <pc:sldMk cId="2378828155" sldId="260"/>
            <ac:spMk id="19" creationId="{A301F0BB-3AE1-4877-8F78-D7F5AE48F810}"/>
          </ac:spMkLst>
        </pc:spChg>
        <pc:spChg chg="mod">
          <ac:chgData name="Atia Naim" userId="918a06973c636bf8" providerId="LiveId" clId="{E490E55E-14D7-47CA-BF45-6847407D8E7B}" dt="2023-08-22T16:15:14.546" v="1527" actId="403"/>
          <ac:spMkLst>
            <pc:docMk/>
            <pc:sldMk cId="2378828155" sldId="260"/>
            <ac:spMk id="20" creationId="{5F481192-C246-4A6A-8D3F-9EBF56786C13}"/>
          </ac:spMkLst>
        </pc:spChg>
        <pc:spChg chg="mod">
          <ac:chgData name="Atia Naim" userId="918a06973c636bf8" providerId="LiveId" clId="{E490E55E-14D7-47CA-BF45-6847407D8E7B}" dt="2023-08-22T16:12:46.201" v="1264" actId="27636"/>
          <ac:spMkLst>
            <pc:docMk/>
            <pc:sldMk cId="2378828155" sldId="260"/>
            <ac:spMk id="21" creationId="{805BF1CD-2EC6-44F4-8AD8-25D9BD488B7A}"/>
          </ac:spMkLst>
        </pc:spChg>
        <pc:spChg chg="mod">
          <ac:chgData name="Atia Naim" userId="918a06973c636bf8" providerId="LiveId" clId="{E490E55E-14D7-47CA-BF45-6847407D8E7B}" dt="2023-08-22T16:13:23.033" v="1324" actId="403"/>
          <ac:spMkLst>
            <pc:docMk/>
            <pc:sldMk cId="2378828155" sldId="260"/>
            <ac:spMk id="22" creationId="{842BC471-A2E1-4473-9B5A-6D7A21B6A881}"/>
          </ac:spMkLst>
        </pc:spChg>
        <pc:spChg chg="mod">
          <ac:chgData name="Atia Naim" userId="918a06973c636bf8" providerId="LiveId" clId="{E490E55E-14D7-47CA-BF45-6847407D8E7B}" dt="2023-08-22T16:12:53.129" v="1268" actId="27636"/>
          <ac:spMkLst>
            <pc:docMk/>
            <pc:sldMk cId="2378828155" sldId="260"/>
            <ac:spMk id="23" creationId="{5DF31FE0-F56B-494E-A42E-D2A3B4A5BE01}"/>
          </ac:spMkLst>
        </pc:spChg>
        <pc:spChg chg="mod">
          <ac:chgData name="Atia Naim" userId="918a06973c636bf8" providerId="LiveId" clId="{E490E55E-14D7-47CA-BF45-6847407D8E7B}" dt="2023-08-22T16:12:56.264" v="1271" actId="27636"/>
          <ac:spMkLst>
            <pc:docMk/>
            <pc:sldMk cId="2378828155" sldId="260"/>
            <ac:spMk id="24" creationId="{F59958C6-2B49-4E50-8050-97C6B6679AC1}"/>
          </ac:spMkLst>
        </pc:spChg>
        <pc:spChg chg="mod">
          <ac:chgData name="Atia Naim" userId="918a06973c636bf8" providerId="LiveId" clId="{E490E55E-14D7-47CA-BF45-6847407D8E7B}" dt="2023-08-23T13:14:46.417" v="2378" actId="27636"/>
          <ac:spMkLst>
            <pc:docMk/>
            <pc:sldMk cId="2378828155" sldId="260"/>
            <ac:spMk id="25" creationId="{BAE2F608-914C-4C3C-93D9-10B4F89F1DF8}"/>
          </ac:spMkLst>
        </pc:spChg>
        <pc:spChg chg="del">
          <ac:chgData name="Atia Naim" userId="918a06973c636bf8" providerId="LiveId" clId="{E490E55E-14D7-47CA-BF45-6847407D8E7B}" dt="2023-08-22T16:07:49.445" v="1164" actId="21"/>
          <ac:spMkLst>
            <pc:docMk/>
            <pc:sldMk cId="2378828155" sldId="260"/>
            <ac:spMk id="111" creationId="{CC9F3600-2711-4A49-8018-C4671B56159C}"/>
          </ac:spMkLst>
        </pc:spChg>
        <pc:picChg chg="mod">
          <ac:chgData name="Atia Naim" userId="918a06973c636bf8" providerId="LiveId" clId="{E490E55E-14D7-47CA-BF45-6847407D8E7B}" dt="2023-08-22T16:11:56.020" v="1254" actId="1076"/>
          <ac:picMkLst>
            <pc:docMk/>
            <pc:sldMk cId="2378828155" sldId="260"/>
            <ac:picMk id="74" creationId="{96133EF6-E5B3-48D4-B125-3DB8418D5651}"/>
          </ac:picMkLst>
        </pc:picChg>
        <pc:picChg chg="mod">
          <ac:chgData name="Atia Naim" userId="918a06973c636bf8" providerId="LiveId" clId="{E490E55E-14D7-47CA-BF45-6847407D8E7B}" dt="2023-08-22T16:12:08.061" v="1256" actId="1076"/>
          <ac:picMkLst>
            <pc:docMk/>
            <pc:sldMk cId="2378828155" sldId="260"/>
            <ac:picMk id="75" creationId="{5B57A567-220C-4397-939E-6693826CCA7A}"/>
          </ac:picMkLst>
        </pc:picChg>
        <pc:picChg chg="mod">
          <ac:chgData name="Atia Naim" userId="918a06973c636bf8" providerId="LiveId" clId="{E490E55E-14D7-47CA-BF45-6847407D8E7B}" dt="2023-08-22T16:12:22.400" v="1258" actId="1076"/>
          <ac:picMkLst>
            <pc:docMk/>
            <pc:sldMk cId="2378828155" sldId="260"/>
            <ac:picMk id="76" creationId="{0FA7962C-3AAE-40F0-8FDE-2ADF2BAC0318}"/>
          </ac:picMkLst>
        </pc:picChg>
        <pc:picChg chg="mod">
          <ac:chgData name="Atia Naim" userId="918a06973c636bf8" providerId="LiveId" clId="{E490E55E-14D7-47CA-BF45-6847407D8E7B}" dt="2023-08-22T16:12:35.433" v="1260" actId="1076"/>
          <ac:picMkLst>
            <pc:docMk/>
            <pc:sldMk cId="2378828155" sldId="260"/>
            <ac:picMk id="77" creationId="{D1E6E4D0-906D-4B29-A5A3-EDBA9E13B7A7}"/>
          </ac:picMkLst>
        </pc:picChg>
      </pc:sldChg>
      <pc:sldChg chg="modSp mod ord">
        <pc:chgData name="Atia Naim" userId="918a06973c636bf8" providerId="LiveId" clId="{E490E55E-14D7-47CA-BF45-6847407D8E7B}" dt="2023-08-22T16:07:41.019" v="1163" actId="20577"/>
        <pc:sldMkLst>
          <pc:docMk/>
          <pc:sldMk cId="2093948892" sldId="262"/>
        </pc:sldMkLst>
        <pc:spChg chg="mod">
          <ac:chgData name="Atia Naim" userId="918a06973c636bf8" providerId="LiveId" clId="{E490E55E-14D7-47CA-BF45-6847407D8E7B}" dt="2023-08-22T16:07:41.019" v="1163" actId="20577"/>
          <ac:spMkLst>
            <pc:docMk/>
            <pc:sldMk cId="2093948892" sldId="262"/>
            <ac:spMk id="7" creationId="{7A8DDD42-D29D-4ECB-A465-13EFA049E83C}"/>
          </ac:spMkLst>
        </pc:spChg>
      </pc:sldChg>
      <pc:sldChg chg="modSp mod">
        <pc:chgData name="Atia Naim" userId="918a06973c636bf8" providerId="LiveId" clId="{E490E55E-14D7-47CA-BF45-6847407D8E7B}" dt="2023-08-23T13:28:13.001" v="2886" actId="20577"/>
        <pc:sldMkLst>
          <pc:docMk/>
          <pc:sldMk cId="3678690325" sldId="263"/>
        </pc:sldMkLst>
        <pc:spChg chg="mod">
          <ac:chgData name="Atia Naim" userId="918a06973c636bf8" providerId="LiveId" clId="{E490E55E-14D7-47CA-BF45-6847407D8E7B}" dt="2023-08-23T13:28:13.001" v="2886" actId="20577"/>
          <ac:spMkLst>
            <pc:docMk/>
            <pc:sldMk cId="3678690325" sldId="263"/>
            <ac:spMk id="13" creationId="{D1E74F73-E009-4956-9E74-742C1038F57A}"/>
          </ac:spMkLst>
        </pc:spChg>
      </pc:sldChg>
      <pc:sldChg chg="del">
        <pc:chgData name="Atia Naim" userId="918a06973c636bf8" providerId="LiveId" clId="{E490E55E-14D7-47CA-BF45-6847407D8E7B}" dt="2023-08-22T16:16:08.671" v="1531" actId="2696"/>
        <pc:sldMkLst>
          <pc:docMk/>
          <pc:sldMk cId="3094425145" sldId="264"/>
        </pc:sldMkLst>
      </pc:sldChg>
      <pc:sldChg chg="addSp delSp modSp mod ord">
        <pc:chgData name="Atia Naim" userId="918a06973c636bf8" providerId="LiveId" clId="{E490E55E-14D7-47CA-BF45-6847407D8E7B}" dt="2023-08-23T13:14:42.099" v="2376" actId="1038"/>
        <pc:sldMkLst>
          <pc:docMk/>
          <pc:sldMk cId="1057146124" sldId="265"/>
        </pc:sldMkLst>
        <pc:spChg chg="add del mod">
          <ac:chgData name="Atia Naim" userId="918a06973c636bf8" providerId="LiveId" clId="{E490E55E-14D7-47CA-BF45-6847407D8E7B}" dt="2023-08-22T15:49:15.224" v="729" actId="21"/>
          <ac:spMkLst>
            <pc:docMk/>
            <pc:sldMk cId="1057146124" sldId="265"/>
            <ac:spMk id="3" creationId="{2DA58DBF-CF29-3239-CC27-34B17EFE0973}"/>
          </ac:spMkLst>
        </pc:spChg>
        <pc:spChg chg="add del mod">
          <ac:chgData name="Atia Naim" userId="918a06973c636bf8" providerId="LiveId" clId="{E490E55E-14D7-47CA-BF45-6847407D8E7B}" dt="2023-08-23T13:07:50.833" v="2178" actId="21"/>
          <ac:spMkLst>
            <pc:docMk/>
            <pc:sldMk cId="1057146124" sldId="265"/>
            <ac:spMk id="3" creationId="{96D09900-B821-867E-4BBA-D63CB663DC3F}"/>
          </ac:spMkLst>
        </pc:spChg>
        <pc:spChg chg="add del mod">
          <ac:chgData name="Atia Naim" userId="918a06973c636bf8" providerId="LiveId" clId="{E490E55E-14D7-47CA-BF45-6847407D8E7B}" dt="2023-08-23T13:07:57.902" v="2180" actId="21"/>
          <ac:spMkLst>
            <pc:docMk/>
            <pc:sldMk cId="1057146124" sldId="265"/>
            <ac:spMk id="5" creationId="{0F3955C7-BE2A-59AF-2610-78ABB47F2810}"/>
          </ac:spMkLst>
        </pc:spChg>
        <pc:spChg chg="add del mod">
          <ac:chgData name="Atia Naim" userId="918a06973c636bf8" providerId="LiveId" clId="{E490E55E-14D7-47CA-BF45-6847407D8E7B}" dt="2023-08-23T13:14:42.099" v="2376" actId="1038"/>
          <ac:spMkLst>
            <pc:docMk/>
            <pc:sldMk cId="1057146124" sldId="265"/>
            <ac:spMk id="7" creationId="{3CD871D7-7FE9-C2A9-35FF-CBF00851ED46}"/>
          </ac:spMkLst>
        </pc:spChg>
        <pc:spChg chg="del">
          <ac:chgData name="Atia Naim" userId="918a06973c636bf8" providerId="LiveId" clId="{E490E55E-14D7-47CA-BF45-6847407D8E7B}" dt="2023-08-22T15:49:11.312" v="728" actId="21"/>
          <ac:spMkLst>
            <pc:docMk/>
            <pc:sldMk cId="1057146124" sldId="265"/>
            <ac:spMk id="16" creationId="{84AAE549-3A78-4243-8999-CEED726047F1}"/>
          </ac:spMkLst>
        </pc:spChg>
        <pc:spChg chg="del mod">
          <ac:chgData name="Atia Naim" userId="918a06973c636bf8" providerId="LiveId" clId="{E490E55E-14D7-47CA-BF45-6847407D8E7B}" dt="2023-08-23T13:08:01.081" v="2181" actId="21"/>
          <ac:spMkLst>
            <pc:docMk/>
            <pc:sldMk cId="1057146124" sldId="265"/>
            <ac:spMk id="22" creationId="{D64EE55A-A02F-4EE4-83F2-B097394D38E7}"/>
          </ac:spMkLst>
        </pc:spChg>
        <pc:spChg chg="del">
          <ac:chgData name="Atia Naim" userId="918a06973c636bf8" providerId="LiveId" clId="{E490E55E-14D7-47CA-BF45-6847407D8E7B}" dt="2023-08-22T15:48:53.840" v="725" actId="21"/>
          <ac:spMkLst>
            <pc:docMk/>
            <pc:sldMk cId="1057146124" sldId="265"/>
            <ac:spMk id="23" creationId="{B2BFF67E-8392-4EB4-955D-C2398929F2FE}"/>
          </ac:spMkLst>
        </pc:spChg>
        <pc:spChg chg="del mod">
          <ac:chgData name="Atia Naim" userId="918a06973c636bf8" providerId="LiveId" clId="{E490E55E-14D7-47CA-BF45-6847407D8E7B}" dt="2023-08-23T13:07:46.894" v="2177" actId="21"/>
          <ac:spMkLst>
            <pc:docMk/>
            <pc:sldMk cId="1057146124" sldId="265"/>
            <ac:spMk id="24" creationId="{7D7968E9-F35F-467A-AB25-FA51494F3B69}"/>
          </ac:spMkLst>
        </pc:spChg>
        <pc:spChg chg="del mod">
          <ac:chgData name="Atia Naim" userId="918a06973c636bf8" providerId="LiveId" clId="{E490E55E-14D7-47CA-BF45-6847407D8E7B}" dt="2023-08-23T13:07:54.973" v="2179" actId="21"/>
          <ac:spMkLst>
            <pc:docMk/>
            <pc:sldMk cId="1057146124" sldId="265"/>
            <ac:spMk id="40" creationId="{FA396DB9-CA31-422D-91CF-362B933EE036}"/>
          </ac:spMkLst>
        </pc:spChg>
        <pc:spChg chg="del mod">
          <ac:chgData name="Atia Naim" userId="918a06973c636bf8" providerId="LiveId" clId="{E490E55E-14D7-47CA-BF45-6847407D8E7B}" dt="2023-08-23T13:08:16.514" v="2187" actId="21"/>
          <ac:spMkLst>
            <pc:docMk/>
            <pc:sldMk cId="1057146124" sldId="265"/>
            <ac:spMk id="41" creationId="{AB1F0844-6AE3-4B7A-B203-EFD1F867441B}"/>
          </ac:spMkLst>
        </pc:spChg>
        <pc:spChg chg="mod">
          <ac:chgData name="Atia Naim" userId="918a06973c636bf8" providerId="LiveId" clId="{E490E55E-14D7-47CA-BF45-6847407D8E7B}" dt="2023-08-23T13:13:28.653" v="2370" actId="404"/>
          <ac:spMkLst>
            <pc:docMk/>
            <pc:sldMk cId="1057146124" sldId="265"/>
            <ac:spMk id="47" creationId="{B8AD9710-779D-4FA0-81DF-0F195591C782}"/>
          </ac:spMkLst>
        </pc:spChg>
        <pc:spChg chg="del">
          <ac:chgData name="Atia Naim" userId="918a06973c636bf8" providerId="LiveId" clId="{E490E55E-14D7-47CA-BF45-6847407D8E7B}" dt="2023-08-22T15:50:08.425" v="745" actId="21"/>
          <ac:spMkLst>
            <pc:docMk/>
            <pc:sldMk cId="1057146124" sldId="265"/>
            <ac:spMk id="170" creationId="{858C6970-5076-4B31-AADB-4CB24661C0FA}"/>
          </ac:spMkLst>
        </pc:spChg>
        <pc:spChg chg="del">
          <ac:chgData name="Atia Naim" userId="918a06973c636bf8" providerId="LiveId" clId="{E490E55E-14D7-47CA-BF45-6847407D8E7B}" dt="2023-08-22T15:50:01.230" v="744" actId="21"/>
          <ac:spMkLst>
            <pc:docMk/>
            <pc:sldMk cId="1057146124" sldId="265"/>
            <ac:spMk id="171" creationId="{FDE9816E-A3F9-4549-81DC-88BE9CBAA4CC}"/>
          </ac:spMkLst>
        </pc:spChg>
      </pc:sldChg>
      <pc:sldChg chg="modSp mod">
        <pc:chgData name="Atia Naim" userId="918a06973c636bf8" providerId="LiveId" clId="{E490E55E-14D7-47CA-BF45-6847407D8E7B}" dt="2023-08-22T15:56:02.692" v="791" actId="1076"/>
        <pc:sldMkLst>
          <pc:docMk/>
          <pc:sldMk cId="3324314209" sldId="266"/>
        </pc:sldMkLst>
        <pc:picChg chg="mod">
          <ac:chgData name="Atia Naim" userId="918a06973c636bf8" providerId="LiveId" clId="{E490E55E-14D7-47CA-BF45-6847407D8E7B}" dt="2023-08-22T15:56:02.692" v="791" actId="1076"/>
          <ac:picMkLst>
            <pc:docMk/>
            <pc:sldMk cId="3324314209" sldId="266"/>
            <ac:picMk id="65" creationId="{B600DB70-7F2F-494E-82AC-37DB9BB59802}"/>
          </ac:picMkLst>
        </pc:picChg>
      </pc:sldChg>
      <pc:sldChg chg="del">
        <pc:chgData name="Atia Naim" userId="918a06973c636bf8" providerId="LiveId" clId="{E490E55E-14D7-47CA-BF45-6847407D8E7B}" dt="2023-08-22T16:16:12.555" v="1532" actId="2696"/>
        <pc:sldMkLst>
          <pc:docMk/>
          <pc:sldMk cId="2372535189" sldId="267"/>
        </pc:sldMkLst>
      </pc:sldChg>
      <pc:sldChg chg="addSp delSp modSp del mod">
        <pc:chgData name="Atia Naim" userId="918a06973c636bf8" providerId="LiveId" clId="{E490E55E-14D7-47CA-BF45-6847407D8E7B}" dt="2023-08-23T13:18:32.761" v="2546" actId="2696"/>
        <pc:sldMkLst>
          <pc:docMk/>
          <pc:sldMk cId="3313535378" sldId="268"/>
        </pc:sldMkLst>
        <pc:spChg chg="add mod">
          <ac:chgData name="Atia Naim" userId="918a06973c636bf8" providerId="LiveId" clId="{E490E55E-14D7-47CA-BF45-6847407D8E7B}" dt="2023-08-22T16:27:02.656" v="1849" actId="20577"/>
          <ac:spMkLst>
            <pc:docMk/>
            <pc:sldMk cId="3313535378" sldId="268"/>
            <ac:spMk id="2" creationId="{2EFC4D90-9C2F-9EB8-ADD2-271EE233F646}"/>
          </ac:spMkLst>
        </pc:spChg>
        <pc:spChg chg="add mod">
          <ac:chgData name="Atia Naim" userId="918a06973c636bf8" providerId="LiveId" clId="{E490E55E-14D7-47CA-BF45-6847407D8E7B}" dt="2023-08-22T16:26:04.289" v="1806" actId="20577"/>
          <ac:spMkLst>
            <pc:docMk/>
            <pc:sldMk cId="3313535378" sldId="268"/>
            <ac:spMk id="3" creationId="{5B11A17A-229C-1707-8E1D-B3F14DC954C9}"/>
          </ac:spMkLst>
        </pc:spChg>
        <pc:spChg chg="add mod">
          <ac:chgData name="Atia Naim" userId="918a06973c636bf8" providerId="LiveId" clId="{E490E55E-14D7-47CA-BF45-6847407D8E7B}" dt="2023-08-22T16:25:24.934" v="1769" actId="20577"/>
          <ac:spMkLst>
            <pc:docMk/>
            <pc:sldMk cId="3313535378" sldId="268"/>
            <ac:spMk id="4" creationId="{E3ABD3D8-B768-D742-3D21-EFF1F6B4301E}"/>
          </ac:spMkLst>
        </pc:spChg>
        <pc:spChg chg="mod">
          <ac:chgData name="Atia Naim" userId="918a06973c636bf8" providerId="LiveId" clId="{E490E55E-14D7-47CA-BF45-6847407D8E7B}" dt="2023-08-22T16:22:46.283" v="1711" actId="403"/>
          <ac:spMkLst>
            <pc:docMk/>
            <pc:sldMk cId="3313535378" sldId="268"/>
            <ac:spMk id="5" creationId="{239AC5B5-DBFF-474A-8D9B-1133B9C0066D}"/>
          </ac:spMkLst>
        </pc:spChg>
        <pc:spChg chg="del mod">
          <ac:chgData name="Atia Naim" userId="918a06973c636bf8" providerId="LiveId" clId="{E490E55E-14D7-47CA-BF45-6847407D8E7B}" dt="2023-08-22T16:18:16.850" v="1576" actId="21"/>
          <ac:spMkLst>
            <pc:docMk/>
            <pc:sldMk cId="3313535378" sldId="268"/>
            <ac:spMk id="6" creationId="{5150278A-C855-49FF-BCD2-7E6BD3F90529}"/>
          </ac:spMkLst>
        </pc:spChg>
        <pc:spChg chg="add mod">
          <ac:chgData name="Atia Naim" userId="918a06973c636bf8" providerId="LiveId" clId="{E490E55E-14D7-47CA-BF45-6847407D8E7B}" dt="2023-08-22T16:26:50.445" v="1813" actId="14100"/>
          <ac:spMkLst>
            <pc:docMk/>
            <pc:sldMk cId="3313535378" sldId="268"/>
            <ac:spMk id="7" creationId="{16A244B4-A36D-E998-C59A-1644E7F4BB3B}"/>
          </ac:spMkLst>
        </pc:spChg>
        <pc:spChg chg="add mod">
          <ac:chgData name="Atia Naim" userId="918a06973c636bf8" providerId="LiveId" clId="{E490E55E-14D7-47CA-BF45-6847407D8E7B}" dt="2023-08-22T16:26:26.821" v="1810" actId="1076"/>
          <ac:spMkLst>
            <pc:docMk/>
            <pc:sldMk cId="3313535378" sldId="268"/>
            <ac:spMk id="8" creationId="{BE0F1024-7B5F-8737-8817-27712A556F38}"/>
          </ac:spMkLst>
        </pc:spChg>
        <pc:spChg chg="add mod">
          <ac:chgData name="Atia Naim" userId="918a06973c636bf8" providerId="LiveId" clId="{E490E55E-14D7-47CA-BF45-6847407D8E7B}" dt="2023-08-22T16:25:39.029" v="1772" actId="14100"/>
          <ac:spMkLst>
            <pc:docMk/>
            <pc:sldMk cId="3313535378" sldId="268"/>
            <ac:spMk id="9" creationId="{8BA82F05-6BD5-E8F0-9271-419F401F7D57}"/>
          </ac:spMkLst>
        </pc:spChg>
        <pc:spChg chg="mod">
          <ac:chgData name="Atia Naim" userId="918a06973c636bf8" providerId="LiveId" clId="{E490E55E-14D7-47CA-BF45-6847407D8E7B}" dt="2023-08-22T16:22:52.556" v="1712" actId="1076"/>
          <ac:spMkLst>
            <pc:docMk/>
            <pc:sldMk cId="3313535378" sldId="268"/>
            <ac:spMk id="23" creationId="{2052F5BA-C743-4F56-BF96-3A70DB7B29D8}"/>
          </ac:spMkLst>
        </pc:spChg>
        <pc:spChg chg="mod">
          <ac:chgData name="Atia Naim" userId="918a06973c636bf8" providerId="LiveId" clId="{E490E55E-14D7-47CA-BF45-6847407D8E7B}" dt="2023-08-22T16:23:04.873" v="1714" actId="1076"/>
          <ac:spMkLst>
            <pc:docMk/>
            <pc:sldMk cId="3313535378" sldId="268"/>
            <ac:spMk id="24" creationId="{0BA3A285-1B6B-47C7-A879-444362C4EFED}"/>
          </ac:spMkLst>
        </pc:spChg>
        <pc:spChg chg="mod">
          <ac:chgData name="Atia Naim" userId="918a06973c636bf8" providerId="LiveId" clId="{E490E55E-14D7-47CA-BF45-6847407D8E7B}" dt="2023-08-22T16:23:12.862" v="1716" actId="1076"/>
          <ac:spMkLst>
            <pc:docMk/>
            <pc:sldMk cId="3313535378" sldId="268"/>
            <ac:spMk id="25" creationId="{44B3A6EF-74CD-4CC3-BB15-24EAF0291D3A}"/>
          </ac:spMkLst>
        </pc:spChg>
        <pc:spChg chg="mod">
          <ac:chgData name="Atia Naim" userId="918a06973c636bf8" providerId="LiveId" clId="{E490E55E-14D7-47CA-BF45-6847407D8E7B}" dt="2023-08-22T16:22:56.176" v="1713" actId="1076"/>
          <ac:spMkLst>
            <pc:docMk/>
            <pc:sldMk cId="3313535378" sldId="268"/>
            <ac:spMk id="33" creationId="{6408E2D6-75F9-4B6D-83C6-E5C1D0785788}"/>
          </ac:spMkLst>
        </pc:spChg>
        <pc:spChg chg="mod">
          <ac:chgData name="Atia Naim" userId="918a06973c636bf8" providerId="LiveId" clId="{E490E55E-14D7-47CA-BF45-6847407D8E7B}" dt="2023-08-22T16:23:08.450" v="1715" actId="1076"/>
          <ac:spMkLst>
            <pc:docMk/>
            <pc:sldMk cId="3313535378" sldId="268"/>
            <ac:spMk id="34" creationId="{53AB9469-72E1-430D-8BF6-AEEEBDE86C7B}"/>
          </ac:spMkLst>
        </pc:spChg>
        <pc:spChg chg="mod">
          <ac:chgData name="Atia Naim" userId="918a06973c636bf8" providerId="LiveId" clId="{E490E55E-14D7-47CA-BF45-6847407D8E7B}" dt="2023-08-22T16:23:36.033" v="1722" actId="1076"/>
          <ac:spMkLst>
            <pc:docMk/>
            <pc:sldMk cId="3313535378" sldId="268"/>
            <ac:spMk id="35" creationId="{83F37B6A-147E-428A-8A0A-66906B67C611}"/>
          </ac:spMkLst>
        </pc:spChg>
        <pc:spChg chg="del">
          <ac:chgData name="Atia Naim" userId="918a06973c636bf8" providerId="LiveId" clId="{E490E55E-14D7-47CA-BF45-6847407D8E7B}" dt="2023-08-22T16:18:26.709" v="1577" actId="21"/>
          <ac:spMkLst>
            <pc:docMk/>
            <pc:sldMk cId="3313535378" sldId="268"/>
            <ac:spMk id="36" creationId="{2138E7D7-EAED-45BA-8679-6A7129C1370B}"/>
          </ac:spMkLst>
        </pc:spChg>
        <pc:spChg chg="del">
          <ac:chgData name="Atia Naim" userId="918a06973c636bf8" providerId="LiveId" clId="{E490E55E-14D7-47CA-BF45-6847407D8E7B}" dt="2023-08-22T16:18:32.962" v="1578" actId="21"/>
          <ac:spMkLst>
            <pc:docMk/>
            <pc:sldMk cId="3313535378" sldId="268"/>
            <ac:spMk id="37" creationId="{4257A396-7594-402C-B2A9-4678A0607CF5}"/>
          </ac:spMkLst>
        </pc:spChg>
      </pc:sldChg>
      <pc:sldChg chg="del">
        <pc:chgData name="Atia Naim" userId="918a06973c636bf8" providerId="LiveId" clId="{E490E55E-14D7-47CA-BF45-6847407D8E7B}" dt="2023-08-22T16:28:01.579" v="1887" actId="2696"/>
        <pc:sldMkLst>
          <pc:docMk/>
          <pc:sldMk cId="1433309288" sldId="269"/>
        </pc:sldMkLst>
      </pc:sldChg>
      <pc:sldChg chg="del">
        <pc:chgData name="Atia Naim" userId="918a06973c636bf8" providerId="LiveId" clId="{E490E55E-14D7-47CA-BF45-6847407D8E7B}" dt="2023-08-22T16:28:05.165" v="1888" actId="2696"/>
        <pc:sldMkLst>
          <pc:docMk/>
          <pc:sldMk cId="2292769164" sldId="270"/>
        </pc:sldMkLst>
      </pc:sldChg>
      <pc:sldChg chg="del">
        <pc:chgData name="Atia Naim" userId="918a06973c636bf8" providerId="LiveId" clId="{E490E55E-14D7-47CA-BF45-6847407D8E7B}" dt="2023-08-22T16:28:10.251" v="1889" actId="2696"/>
        <pc:sldMkLst>
          <pc:docMk/>
          <pc:sldMk cId="1001964732" sldId="272"/>
        </pc:sldMkLst>
      </pc:sldChg>
      <pc:sldChg chg="del">
        <pc:chgData name="Atia Naim" userId="918a06973c636bf8" providerId="LiveId" clId="{E490E55E-14D7-47CA-BF45-6847407D8E7B}" dt="2023-08-22T16:28:13.431" v="1890" actId="2696"/>
        <pc:sldMkLst>
          <pc:docMk/>
          <pc:sldMk cId="3931451743" sldId="273"/>
        </pc:sldMkLst>
      </pc:sldChg>
      <pc:sldChg chg="del">
        <pc:chgData name="Atia Naim" userId="918a06973c636bf8" providerId="LiveId" clId="{E490E55E-14D7-47CA-BF45-6847407D8E7B}" dt="2023-08-22T16:28:19.406" v="1891" actId="2696"/>
        <pc:sldMkLst>
          <pc:docMk/>
          <pc:sldMk cId="423171115" sldId="274"/>
        </pc:sldMkLst>
      </pc:sldChg>
      <pc:sldChg chg="addSp delSp modSp mod">
        <pc:chgData name="Atia Naim" userId="918a06973c636bf8" providerId="LiveId" clId="{E490E55E-14D7-47CA-BF45-6847407D8E7B}" dt="2023-08-23T13:44:58.743" v="2995" actId="20577"/>
        <pc:sldMkLst>
          <pc:docMk/>
          <pc:sldMk cId="1987845210" sldId="275"/>
        </pc:sldMkLst>
        <pc:spChg chg="add del mod">
          <ac:chgData name="Atia Naim" userId="918a06973c636bf8" providerId="LiveId" clId="{E490E55E-14D7-47CA-BF45-6847407D8E7B}" dt="2023-08-23T13:23:39.977" v="2863" actId="21"/>
          <ac:spMkLst>
            <pc:docMk/>
            <pc:sldMk cId="1987845210" sldId="275"/>
            <ac:spMk id="3" creationId="{27300F1D-B011-A787-3421-28C2CBE60735}"/>
          </ac:spMkLst>
        </pc:spChg>
        <pc:spChg chg="add del mod">
          <ac:chgData name="Atia Naim" userId="918a06973c636bf8" providerId="LiveId" clId="{E490E55E-14D7-47CA-BF45-6847407D8E7B}" dt="2023-08-23T13:42:31.747" v="2956"/>
          <ac:spMkLst>
            <pc:docMk/>
            <pc:sldMk cId="1987845210" sldId="275"/>
            <ac:spMk id="4" creationId="{12D6F0F6-0E02-D737-5E1F-987677B05CF6}"/>
          </ac:spMkLst>
        </pc:spChg>
        <pc:spChg chg="add mod">
          <ac:chgData name="Atia Naim" userId="918a06973c636bf8" providerId="LiveId" clId="{E490E55E-14D7-47CA-BF45-6847407D8E7B}" dt="2023-08-23T13:44:58.743" v="2995" actId="20577"/>
          <ac:spMkLst>
            <pc:docMk/>
            <pc:sldMk cId="1987845210" sldId="275"/>
            <ac:spMk id="5" creationId="{43716AC9-1EB4-F1C4-01D3-EF4A02A08B8A}"/>
          </ac:spMkLst>
        </pc:spChg>
        <pc:spChg chg="del mod">
          <ac:chgData name="Atia Naim" userId="918a06973c636bf8" providerId="LiveId" clId="{E490E55E-14D7-47CA-BF45-6847407D8E7B}" dt="2023-08-23T13:42:52.970" v="2961" actId="21"/>
          <ac:spMkLst>
            <pc:docMk/>
            <pc:sldMk cId="1987845210" sldId="275"/>
            <ac:spMk id="11" creationId="{019E4131-A9F1-45A1-94C6-3C559ABBE9C6}"/>
          </ac:spMkLst>
        </pc:spChg>
        <pc:spChg chg="del">
          <ac:chgData name="Atia Naim" userId="918a06973c636bf8" providerId="LiveId" clId="{E490E55E-14D7-47CA-BF45-6847407D8E7B}" dt="2023-08-23T13:23:44.738" v="2864" actId="21"/>
          <ac:spMkLst>
            <pc:docMk/>
            <pc:sldMk cId="1987845210" sldId="275"/>
            <ac:spMk id="14" creationId="{0AAA33AC-E039-49B8-9D53-D790DEF7EB2B}"/>
          </ac:spMkLst>
        </pc:spChg>
        <pc:spChg chg="del">
          <ac:chgData name="Atia Naim" userId="918a06973c636bf8" providerId="LiveId" clId="{E490E55E-14D7-47CA-BF45-6847407D8E7B}" dt="2023-08-23T13:23:32.304" v="2861" actId="21"/>
          <ac:spMkLst>
            <pc:docMk/>
            <pc:sldMk cId="1987845210" sldId="275"/>
            <ac:spMk id="15" creationId="{B637D303-3D91-4DF5-9E06-C9394D714301}"/>
          </ac:spMkLst>
        </pc:spChg>
        <pc:spChg chg="mod">
          <ac:chgData name="Atia Naim" userId="918a06973c636bf8" providerId="LiveId" clId="{E490E55E-14D7-47CA-BF45-6847407D8E7B}" dt="2023-08-23T13:44:24.700" v="2989" actId="403"/>
          <ac:spMkLst>
            <pc:docMk/>
            <pc:sldMk cId="1987845210" sldId="275"/>
            <ac:spMk id="20" creationId="{940324F9-ABF9-4A46-B5E4-21164FADAD0C}"/>
          </ac:spMkLst>
        </pc:spChg>
        <pc:picChg chg="add del">
          <ac:chgData name="Atia Naim" userId="918a06973c636bf8" providerId="LiveId" clId="{E490E55E-14D7-47CA-BF45-6847407D8E7B}" dt="2023-08-23T13:23:39.977" v="2863" actId="21"/>
          <ac:picMkLst>
            <pc:docMk/>
            <pc:sldMk cId="1987845210" sldId="275"/>
            <ac:picMk id="8" creationId="{A0A99AB3-33D7-48CE-8A78-BEB8D7179FF8}"/>
          </ac:picMkLst>
        </pc:picChg>
      </pc:sldChg>
      <pc:sldChg chg="delSp modSp mod">
        <pc:chgData name="Atia Naim" userId="918a06973c636bf8" providerId="LiveId" clId="{E490E55E-14D7-47CA-BF45-6847407D8E7B}" dt="2023-08-23T13:46:03.406" v="3004" actId="21"/>
        <pc:sldMkLst>
          <pc:docMk/>
          <pc:sldMk cId="1505696902" sldId="276"/>
        </pc:sldMkLst>
        <pc:spChg chg="mod">
          <ac:chgData name="Atia Naim" userId="918a06973c636bf8" providerId="LiveId" clId="{E490E55E-14D7-47CA-BF45-6847407D8E7B}" dt="2023-08-22T16:30:40.209" v="1997" actId="20577"/>
          <ac:spMkLst>
            <pc:docMk/>
            <pc:sldMk cId="1505696902" sldId="276"/>
            <ac:spMk id="9" creationId="{0D4FE13D-FAFA-49AC-A113-E917401DD9C2}"/>
          </ac:spMkLst>
        </pc:spChg>
        <pc:spChg chg="del">
          <ac:chgData name="Atia Naim" userId="918a06973c636bf8" providerId="LiveId" clId="{E490E55E-14D7-47CA-BF45-6847407D8E7B}" dt="2023-08-23T13:46:03.406" v="3004" actId="21"/>
          <ac:spMkLst>
            <pc:docMk/>
            <pc:sldMk cId="1505696902" sldId="276"/>
            <ac:spMk id="10" creationId="{66152713-A6DC-4A10-9404-2F7F1F4B1AB9}"/>
          </ac:spMkLst>
        </pc:spChg>
        <pc:spChg chg="del">
          <ac:chgData name="Atia Naim" userId="918a06973c636bf8" providerId="LiveId" clId="{E490E55E-14D7-47CA-BF45-6847407D8E7B}" dt="2023-08-23T13:45:57.808" v="3003" actId="21"/>
          <ac:spMkLst>
            <pc:docMk/>
            <pc:sldMk cId="1505696902" sldId="276"/>
            <ac:spMk id="11" creationId="{313ACD80-E8DD-409F-A517-A832D3421C83}"/>
          </ac:spMkLst>
        </pc:spChg>
        <pc:spChg chg="mod">
          <ac:chgData name="Atia Naim" userId="918a06973c636bf8" providerId="LiveId" clId="{E490E55E-14D7-47CA-BF45-6847407D8E7B}" dt="2023-08-22T16:29:56.200" v="1936" actId="122"/>
          <ac:spMkLst>
            <pc:docMk/>
            <pc:sldMk cId="1505696902" sldId="276"/>
            <ac:spMk id="15" creationId="{FE60C9E5-E020-489F-8A9F-BCBE2A0C3BBC}"/>
          </ac:spMkLst>
        </pc:spChg>
      </pc:sldChg>
      <pc:sldChg chg="delSp modSp mod ord">
        <pc:chgData name="Atia Naim" userId="918a06973c636bf8" providerId="LiveId" clId="{E490E55E-14D7-47CA-BF45-6847407D8E7B}" dt="2023-08-23T13:31:44.896" v="2909" actId="1076"/>
        <pc:sldMkLst>
          <pc:docMk/>
          <pc:sldMk cId="3474899755" sldId="278"/>
        </pc:sldMkLst>
        <pc:spChg chg="del">
          <ac:chgData name="Atia Naim" userId="918a06973c636bf8" providerId="LiveId" clId="{E490E55E-14D7-47CA-BF45-6847407D8E7B}" dt="2023-08-22T15:47:38.741" v="672" actId="21"/>
          <ac:spMkLst>
            <pc:docMk/>
            <pc:sldMk cId="3474899755" sldId="278"/>
            <ac:spMk id="2" creationId="{B5ABC6DE-6467-4345-ACB9-6CF75ECAE45C}"/>
          </ac:spMkLst>
        </pc:spChg>
        <pc:spChg chg="del">
          <ac:chgData name="Atia Naim" userId="918a06973c636bf8" providerId="LiveId" clId="{E490E55E-14D7-47CA-BF45-6847407D8E7B}" dt="2023-08-22T15:47:34.224" v="671" actId="21"/>
          <ac:spMkLst>
            <pc:docMk/>
            <pc:sldMk cId="3474899755" sldId="278"/>
            <ac:spMk id="3" creationId="{EF0CA845-7827-4721-AEC5-78977CC38A4D}"/>
          </ac:spMkLst>
        </pc:spChg>
        <pc:spChg chg="mod">
          <ac:chgData name="Atia Naim" userId="918a06973c636bf8" providerId="LiveId" clId="{E490E55E-14D7-47CA-BF45-6847407D8E7B}" dt="2023-08-23T13:31:34.654" v="2908" actId="404"/>
          <ac:spMkLst>
            <pc:docMk/>
            <pc:sldMk cId="3474899755" sldId="278"/>
            <ac:spMk id="18" creationId="{17062936-5CF9-46DE-8DD5-5C63AAD751F7}"/>
          </ac:spMkLst>
        </pc:spChg>
        <pc:spChg chg="mod">
          <ac:chgData name="Atia Naim" userId="918a06973c636bf8" providerId="LiveId" clId="{E490E55E-14D7-47CA-BF45-6847407D8E7B}" dt="2023-08-23T13:31:44.896" v="2909" actId="1076"/>
          <ac:spMkLst>
            <pc:docMk/>
            <pc:sldMk cId="3474899755" sldId="278"/>
            <ac:spMk id="57" creationId="{157DA62F-DBB5-42B6-A283-774219082BAF}"/>
          </ac:spMkLst>
        </pc:spChg>
      </pc:sldChg>
      <pc:sldChg chg="modSp add del mod">
        <pc:chgData name="Atia Naim" userId="918a06973c636bf8" providerId="LiveId" clId="{E490E55E-14D7-47CA-BF45-6847407D8E7B}" dt="2023-08-22T15:55:42.661" v="790" actId="2696"/>
        <pc:sldMkLst>
          <pc:docMk/>
          <pc:sldMk cId="1439115168" sldId="280"/>
        </pc:sldMkLst>
        <pc:spChg chg="mod">
          <ac:chgData name="Atia Naim" userId="918a06973c636bf8" providerId="LiveId" clId="{E490E55E-14D7-47CA-BF45-6847407D8E7B}" dt="2023-08-22T15:55:31.488" v="789" actId="20577"/>
          <ac:spMkLst>
            <pc:docMk/>
            <pc:sldMk cId="1439115168" sldId="280"/>
            <ac:spMk id="41" creationId="{AB1F0844-6AE3-4B7A-B203-EFD1F867441B}"/>
          </ac:spMkLst>
        </pc:spChg>
        <pc:spChg chg="mod">
          <ac:chgData name="Atia Naim" userId="918a06973c636bf8" providerId="LiveId" clId="{E490E55E-14D7-47CA-BF45-6847407D8E7B}" dt="2023-08-22T15:55:16.345" v="788" actId="20577"/>
          <ac:spMkLst>
            <pc:docMk/>
            <pc:sldMk cId="1439115168" sldId="280"/>
            <ac:spMk id="47" creationId="{B8AD9710-779D-4FA0-81DF-0F195591C782}"/>
          </ac:spMkLst>
        </pc:spChg>
      </pc:sldChg>
      <pc:sldChg chg="modSp add mod ord">
        <pc:chgData name="Atia Naim" userId="918a06973c636bf8" providerId="LiveId" clId="{E490E55E-14D7-47CA-BF45-6847407D8E7B}" dt="2023-08-22T16:27:41.039" v="1886" actId="20577"/>
        <pc:sldMkLst>
          <pc:docMk/>
          <pc:sldMk cId="4073996910" sldId="280"/>
        </pc:sldMkLst>
        <pc:spChg chg="mod">
          <ac:chgData name="Atia Naim" userId="918a06973c636bf8" providerId="LiveId" clId="{E490E55E-14D7-47CA-BF45-6847407D8E7B}" dt="2023-08-22T16:27:41.039" v="1886" actId="20577"/>
          <ac:spMkLst>
            <pc:docMk/>
            <pc:sldMk cId="4073996910" sldId="280"/>
            <ac:spMk id="7" creationId="{7A8DDD42-D29D-4ECB-A465-13EFA049E83C}"/>
          </ac:spMkLst>
        </pc:spChg>
      </pc:sldChg>
      <pc:sldChg chg="addSp delSp modSp add mod ord">
        <pc:chgData name="Atia Naim" userId="918a06973c636bf8" providerId="LiveId" clId="{E490E55E-14D7-47CA-BF45-6847407D8E7B}" dt="2023-08-23T13:22:49.318" v="2839" actId="1076"/>
        <pc:sldMkLst>
          <pc:docMk/>
          <pc:sldMk cId="4153916874" sldId="281"/>
        </pc:sldMkLst>
        <pc:spChg chg="add mod">
          <ac:chgData name="Atia Naim" userId="918a06973c636bf8" providerId="LiveId" clId="{E490E55E-14D7-47CA-BF45-6847407D8E7B}" dt="2023-08-23T13:22:44.936" v="2838" actId="1076"/>
          <ac:spMkLst>
            <pc:docMk/>
            <pc:sldMk cId="4153916874" sldId="281"/>
            <ac:spMk id="2" creationId="{3CDAAB62-628F-6FAE-BEF5-C35700D6AC83}"/>
          </ac:spMkLst>
        </pc:spChg>
        <pc:spChg chg="add del mod">
          <ac:chgData name="Atia Naim" userId="918a06973c636bf8" providerId="LiveId" clId="{E490E55E-14D7-47CA-BF45-6847407D8E7B}" dt="2023-08-22T16:32:13.952" v="2002" actId="21"/>
          <ac:spMkLst>
            <pc:docMk/>
            <pc:sldMk cId="4153916874" sldId="281"/>
            <ac:spMk id="3" creationId="{53FBB7A6-D723-8A6A-94BB-8D03E2CB766E}"/>
          </ac:spMkLst>
        </pc:spChg>
        <pc:spChg chg="del">
          <ac:chgData name="Atia Naim" userId="918a06973c636bf8" providerId="LiveId" clId="{E490E55E-14D7-47CA-BF45-6847407D8E7B}" dt="2023-08-22T16:33:22.047" v="2072" actId="478"/>
          <ac:spMkLst>
            <pc:docMk/>
            <pc:sldMk cId="4153916874" sldId="281"/>
            <ac:spMk id="4" creationId="{7DD08226-4335-4EA1-9B2D-CDE1FBD8D388}"/>
          </ac:spMkLst>
        </pc:spChg>
        <pc:spChg chg="add del mod">
          <ac:chgData name="Atia Naim" userId="918a06973c636bf8" providerId="LiveId" clId="{E490E55E-14D7-47CA-BF45-6847407D8E7B}" dt="2023-08-22T16:32:21.996" v="2004" actId="21"/>
          <ac:spMkLst>
            <pc:docMk/>
            <pc:sldMk cId="4153916874" sldId="281"/>
            <ac:spMk id="6" creationId="{89F871EE-3947-A2E3-1845-D79353D2C4A0}"/>
          </ac:spMkLst>
        </pc:spChg>
        <pc:spChg chg="add del mod">
          <ac:chgData name="Atia Naim" userId="918a06973c636bf8" providerId="LiveId" clId="{E490E55E-14D7-47CA-BF45-6847407D8E7B}" dt="2023-08-22T16:32:28.082" v="2006" actId="21"/>
          <ac:spMkLst>
            <pc:docMk/>
            <pc:sldMk cId="4153916874" sldId="281"/>
            <ac:spMk id="8" creationId="{A378A97B-F13A-A363-881A-C6237CE33796}"/>
          </ac:spMkLst>
        </pc:spChg>
        <pc:spChg chg="add del mod">
          <ac:chgData name="Atia Naim" userId="918a06973c636bf8" providerId="LiveId" clId="{E490E55E-14D7-47CA-BF45-6847407D8E7B}" dt="2023-08-22T16:32:33.620" v="2008" actId="21"/>
          <ac:spMkLst>
            <pc:docMk/>
            <pc:sldMk cId="4153916874" sldId="281"/>
            <ac:spMk id="10" creationId="{D31F8D17-05BE-E821-DC36-BAA644B97D09}"/>
          </ac:spMkLst>
        </pc:spChg>
        <pc:spChg chg="add del mod">
          <ac:chgData name="Atia Naim" userId="918a06973c636bf8" providerId="LiveId" clId="{E490E55E-14D7-47CA-BF45-6847407D8E7B}" dt="2023-08-22T16:32:39.821" v="2010" actId="21"/>
          <ac:spMkLst>
            <pc:docMk/>
            <pc:sldMk cId="4153916874" sldId="281"/>
            <ac:spMk id="12" creationId="{178A8824-7CA0-93D5-1F18-D057520ABB82}"/>
          </ac:spMkLst>
        </pc:spChg>
        <pc:spChg chg="add del mod">
          <ac:chgData name="Atia Naim" userId="918a06973c636bf8" providerId="LiveId" clId="{E490E55E-14D7-47CA-BF45-6847407D8E7B}" dt="2023-08-22T16:33:19.099" v="2071" actId="21"/>
          <ac:spMkLst>
            <pc:docMk/>
            <pc:sldMk cId="4153916874" sldId="281"/>
            <ac:spMk id="14" creationId="{E7B9D5B0-8644-68B6-CF50-4A0A46279036}"/>
          </ac:spMkLst>
        </pc:spChg>
        <pc:spChg chg="add mod">
          <ac:chgData name="Atia Naim" userId="918a06973c636bf8" providerId="LiveId" clId="{E490E55E-14D7-47CA-BF45-6847407D8E7B}" dt="2023-08-23T13:22:49.318" v="2839" actId="1076"/>
          <ac:spMkLst>
            <pc:docMk/>
            <pc:sldMk cId="4153916874" sldId="281"/>
            <ac:spMk id="16" creationId="{5DA5FE0F-21F9-9635-F2F1-E0F253B30499}"/>
          </ac:spMkLst>
        </pc:spChg>
        <pc:spChg chg="del mod">
          <ac:chgData name="Atia Naim" userId="918a06973c636bf8" providerId="LiveId" clId="{E490E55E-14D7-47CA-BF45-6847407D8E7B}" dt="2023-08-22T16:32:47.420" v="2013" actId="21"/>
          <ac:spMkLst>
            <pc:docMk/>
            <pc:sldMk cId="4153916874" sldId="281"/>
            <ac:spMk id="17" creationId="{7D1AD01D-1F03-4995-A821-FA842C4F9E7C}"/>
          </ac:spMkLst>
        </pc:spChg>
        <pc:spChg chg="del mod">
          <ac:chgData name="Atia Naim" userId="918a06973c636bf8" providerId="LiveId" clId="{E490E55E-14D7-47CA-BF45-6847407D8E7B}" dt="2023-08-22T16:32:59.341" v="2027" actId="21"/>
          <ac:spMkLst>
            <pc:docMk/>
            <pc:sldMk cId="4153916874" sldId="281"/>
            <ac:spMk id="19" creationId="{A301F0BB-3AE1-4877-8F78-D7F5AE48F810}"/>
          </ac:spMkLst>
        </pc:spChg>
        <pc:spChg chg="del mod">
          <ac:chgData name="Atia Naim" userId="918a06973c636bf8" providerId="LiveId" clId="{E490E55E-14D7-47CA-BF45-6847407D8E7B}" dt="2023-08-22T16:33:10.621" v="2069" actId="21"/>
          <ac:spMkLst>
            <pc:docMk/>
            <pc:sldMk cId="4153916874" sldId="281"/>
            <ac:spMk id="20" creationId="{5F481192-C246-4A6A-8D3F-9EBF56786C13}"/>
          </ac:spMkLst>
        </pc:spChg>
        <pc:spChg chg="del">
          <ac:chgData name="Atia Naim" userId="918a06973c636bf8" providerId="LiveId" clId="{E490E55E-14D7-47CA-BF45-6847407D8E7B}" dt="2023-08-22T16:33:22.047" v="2072" actId="478"/>
          <ac:spMkLst>
            <pc:docMk/>
            <pc:sldMk cId="4153916874" sldId="281"/>
            <ac:spMk id="21" creationId="{805BF1CD-2EC6-44F4-8AD8-25D9BD488B7A}"/>
          </ac:spMkLst>
        </pc:spChg>
        <pc:spChg chg="del">
          <ac:chgData name="Atia Naim" userId="918a06973c636bf8" providerId="LiveId" clId="{E490E55E-14D7-47CA-BF45-6847407D8E7B}" dt="2023-08-22T16:33:15.384" v="2070" actId="21"/>
          <ac:spMkLst>
            <pc:docMk/>
            <pc:sldMk cId="4153916874" sldId="281"/>
            <ac:spMk id="22" creationId="{842BC471-A2E1-4473-9B5A-6D7A21B6A881}"/>
          </ac:spMkLst>
        </pc:spChg>
        <pc:spChg chg="del">
          <ac:chgData name="Atia Naim" userId="918a06973c636bf8" providerId="LiveId" clId="{E490E55E-14D7-47CA-BF45-6847407D8E7B}" dt="2023-08-22T16:32:37.068" v="2009" actId="21"/>
          <ac:spMkLst>
            <pc:docMk/>
            <pc:sldMk cId="4153916874" sldId="281"/>
            <ac:spMk id="23" creationId="{5DF31FE0-F56B-494E-A42E-D2A3B4A5BE01}"/>
          </ac:spMkLst>
        </pc:spChg>
        <pc:spChg chg="del mod">
          <ac:chgData name="Atia Naim" userId="918a06973c636bf8" providerId="LiveId" clId="{E490E55E-14D7-47CA-BF45-6847407D8E7B}" dt="2023-08-22T16:32:54.244" v="2025" actId="21"/>
          <ac:spMkLst>
            <pc:docMk/>
            <pc:sldMk cId="4153916874" sldId="281"/>
            <ac:spMk id="24" creationId="{F59958C6-2B49-4E50-8050-97C6B6679AC1}"/>
          </ac:spMkLst>
        </pc:spChg>
        <pc:spChg chg="del mod">
          <ac:chgData name="Atia Naim" userId="918a06973c636bf8" providerId="LiveId" clId="{E490E55E-14D7-47CA-BF45-6847407D8E7B}" dt="2023-08-22T16:33:04.449" v="2030" actId="21"/>
          <ac:spMkLst>
            <pc:docMk/>
            <pc:sldMk cId="4153916874" sldId="281"/>
            <ac:spMk id="25" creationId="{BAE2F608-914C-4C3C-93D9-10B4F89F1DF8}"/>
          </ac:spMkLst>
        </pc:spChg>
        <pc:picChg chg="del">
          <ac:chgData name="Atia Naim" userId="918a06973c636bf8" providerId="LiveId" clId="{E490E55E-14D7-47CA-BF45-6847407D8E7B}" dt="2023-08-22T16:32:04.670" v="2001" actId="21"/>
          <ac:picMkLst>
            <pc:docMk/>
            <pc:sldMk cId="4153916874" sldId="281"/>
            <ac:picMk id="74" creationId="{96133EF6-E5B3-48D4-B125-3DB8418D5651}"/>
          </ac:picMkLst>
        </pc:picChg>
        <pc:picChg chg="del">
          <ac:chgData name="Atia Naim" userId="918a06973c636bf8" providerId="LiveId" clId="{E490E55E-14D7-47CA-BF45-6847407D8E7B}" dt="2023-08-22T16:32:19.041" v="2003" actId="21"/>
          <ac:picMkLst>
            <pc:docMk/>
            <pc:sldMk cId="4153916874" sldId="281"/>
            <ac:picMk id="75" creationId="{5B57A567-220C-4397-939E-6693826CCA7A}"/>
          </ac:picMkLst>
        </pc:picChg>
        <pc:picChg chg="del">
          <ac:chgData name="Atia Naim" userId="918a06973c636bf8" providerId="LiveId" clId="{E490E55E-14D7-47CA-BF45-6847407D8E7B}" dt="2023-08-22T16:32:24.704" v="2005" actId="21"/>
          <ac:picMkLst>
            <pc:docMk/>
            <pc:sldMk cId="4153916874" sldId="281"/>
            <ac:picMk id="76" creationId="{0FA7962C-3AAE-40F0-8FDE-2ADF2BAC0318}"/>
          </ac:picMkLst>
        </pc:picChg>
        <pc:picChg chg="del">
          <ac:chgData name="Atia Naim" userId="918a06973c636bf8" providerId="LiveId" clId="{E490E55E-14D7-47CA-BF45-6847407D8E7B}" dt="2023-08-22T16:32:30.480" v="2007" actId="21"/>
          <ac:picMkLst>
            <pc:docMk/>
            <pc:sldMk cId="4153916874" sldId="281"/>
            <ac:picMk id="77" creationId="{D1E6E4D0-906D-4B29-A5A3-EDBA9E13B7A7}"/>
          </ac:picMkLst>
        </pc:picChg>
      </pc:sldChg>
      <pc:sldChg chg="addSp delSp modSp new mod ord">
        <pc:chgData name="Atia Naim" userId="918a06973c636bf8" providerId="LiveId" clId="{E490E55E-14D7-47CA-BF45-6847407D8E7B}" dt="2023-08-23T13:27:42.720" v="2879"/>
        <pc:sldMkLst>
          <pc:docMk/>
          <pc:sldMk cId="1795647823" sldId="282"/>
        </pc:sldMkLst>
        <pc:spChg chg="del">
          <ac:chgData name="Atia Naim" userId="918a06973c636bf8" providerId="LiveId" clId="{E490E55E-14D7-47CA-BF45-6847407D8E7B}" dt="2023-08-23T13:26:04.418" v="2871" actId="21"/>
          <ac:spMkLst>
            <pc:docMk/>
            <pc:sldMk cId="1795647823" sldId="282"/>
            <ac:spMk id="2" creationId="{42FE91F3-BC76-046F-82A5-49870462C084}"/>
          </ac:spMkLst>
        </pc:spChg>
        <pc:picChg chg="add mod modCrop">
          <ac:chgData name="Atia Naim" userId="918a06973c636bf8" providerId="LiveId" clId="{E490E55E-14D7-47CA-BF45-6847407D8E7B}" dt="2023-08-23T13:27:37.174" v="2877" actId="14100"/>
          <ac:picMkLst>
            <pc:docMk/>
            <pc:sldMk cId="1795647823" sldId="282"/>
            <ac:picMk id="5" creationId="{0E8CC61F-8F4B-4EC3-F594-822BEDF52340}"/>
          </ac:picMkLst>
        </pc:picChg>
      </pc:sldChg>
      <pc:sldChg chg="addSp delSp modSp add del mod">
        <pc:chgData name="Atia Naim" userId="918a06973c636bf8" providerId="LiveId" clId="{E490E55E-14D7-47CA-BF45-6847407D8E7B}" dt="2023-08-23T13:45:38.763" v="3002" actId="2696"/>
        <pc:sldMkLst>
          <pc:docMk/>
          <pc:sldMk cId="3205930231" sldId="283"/>
        </pc:sldMkLst>
        <pc:spChg chg="add mod">
          <ac:chgData name="Atia Naim" userId="918a06973c636bf8" providerId="LiveId" clId="{E490E55E-14D7-47CA-BF45-6847407D8E7B}" dt="2023-08-23T13:42:38.738" v="2958" actId="1076"/>
          <ac:spMkLst>
            <pc:docMk/>
            <pc:sldMk cId="3205930231" sldId="283"/>
            <ac:spMk id="2" creationId="{5860C066-B513-ADA8-C694-90E784C32ABD}"/>
          </ac:spMkLst>
        </pc:spChg>
        <pc:spChg chg="add mod">
          <ac:chgData name="Atia Naim" userId="918a06973c636bf8" providerId="LiveId" clId="{E490E55E-14D7-47CA-BF45-6847407D8E7B}" dt="2023-08-23T13:42:42.931" v="2959" actId="21"/>
          <ac:spMkLst>
            <pc:docMk/>
            <pc:sldMk cId="3205930231" sldId="283"/>
            <ac:spMk id="4" creationId="{F2705E79-6F1F-39C7-407F-4C25ECC4297F}"/>
          </ac:spMkLst>
        </pc:spChg>
        <pc:spChg chg="del mod">
          <ac:chgData name="Atia Naim" userId="918a06973c636bf8" providerId="LiveId" clId="{E490E55E-14D7-47CA-BF45-6847407D8E7B}" dt="2023-08-23T13:42:42.931" v="2959" actId="21"/>
          <ac:spMkLst>
            <pc:docMk/>
            <pc:sldMk cId="3205930231" sldId="283"/>
            <ac:spMk id="11" creationId="{019E4131-A9F1-45A1-94C6-3C559ABBE9C6}"/>
          </ac:spMkLst>
        </pc:spChg>
        <pc:spChg chg="mod">
          <ac:chgData name="Atia Naim" userId="918a06973c636bf8" providerId="LiveId" clId="{E490E55E-14D7-47CA-BF45-6847407D8E7B}" dt="2023-08-23T13:41:45.552" v="2952" actId="1076"/>
          <ac:spMkLst>
            <pc:docMk/>
            <pc:sldMk cId="3205930231" sldId="283"/>
            <ac:spMk id="20" creationId="{940324F9-ABF9-4A46-B5E4-21164FADAD0C}"/>
          </ac:spMkLst>
        </pc:spChg>
      </pc:sldChg>
      <pc:sldChg chg="modSp add mod">
        <pc:chgData name="Atia Naim" userId="918a06973c636bf8" providerId="LiveId" clId="{E490E55E-14D7-47CA-BF45-6847407D8E7B}" dt="2023-08-23T13:45:32.533" v="3001" actId="403"/>
        <pc:sldMkLst>
          <pc:docMk/>
          <pc:sldMk cId="3083018569" sldId="284"/>
        </pc:sldMkLst>
        <pc:spChg chg="mod">
          <ac:chgData name="Atia Naim" userId="918a06973c636bf8" providerId="LiveId" clId="{E490E55E-14D7-47CA-BF45-6847407D8E7B}" dt="2023-08-23T13:45:32.533" v="3001" actId="403"/>
          <ac:spMkLst>
            <pc:docMk/>
            <pc:sldMk cId="3083018569" sldId="284"/>
            <ac:spMk id="5" creationId="{43716AC9-1EB4-F1C4-01D3-EF4A02A08B8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8/23/2023</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8/23/2023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D1D5DB"/>
                </a:solidFill>
                <a:effectLst/>
                <a:latin typeface="Söhne"/>
              </a:rPr>
              <a:t>Similarities:</a:t>
            </a:r>
            <a:endParaRPr lang="en-US" b="0" i="0" dirty="0">
              <a:solidFill>
                <a:srgbClr val="D1D5DB"/>
              </a:solidFill>
              <a:effectLst/>
              <a:latin typeface="Söhne"/>
            </a:endParaRPr>
          </a:p>
          <a:p>
            <a:pPr algn="l">
              <a:buFont typeface="+mj-lt"/>
              <a:buAutoNum type="arabicPeriod"/>
            </a:pPr>
            <a:r>
              <a:rPr lang="en-US" b="1" i="0" dirty="0">
                <a:solidFill>
                  <a:srgbClr val="D1D5DB"/>
                </a:solidFill>
                <a:effectLst/>
                <a:latin typeface="Söhne"/>
              </a:rPr>
              <a:t>Immersive Experience:</a:t>
            </a:r>
            <a:r>
              <a:rPr lang="en-US" b="0" i="0" dirty="0">
                <a:solidFill>
                  <a:srgbClr val="D1D5DB"/>
                </a:solidFill>
                <a:effectLst/>
                <a:latin typeface="Söhne"/>
              </a:rPr>
              <a:t> Both AR and VR aim to immerse users in a digital environment, enhancing their sensory experience beyond the physical world.</a:t>
            </a:r>
          </a:p>
          <a:p>
            <a:pPr algn="l">
              <a:buFont typeface="+mj-lt"/>
              <a:buAutoNum type="arabicPeriod"/>
            </a:pPr>
            <a:r>
              <a:rPr lang="en-US" b="1" i="0" dirty="0">
                <a:solidFill>
                  <a:srgbClr val="D1D5DB"/>
                </a:solidFill>
                <a:effectLst/>
                <a:latin typeface="Söhne"/>
              </a:rPr>
              <a:t>Digital Interaction:</a:t>
            </a:r>
            <a:r>
              <a:rPr lang="en-US" b="0" i="0" dirty="0">
                <a:solidFill>
                  <a:srgbClr val="D1D5DB"/>
                </a:solidFill>
                <a:effectLst/>
                <a:latin typeface="Söhne"/>
              </a:rPr>
              <a:t> They both involve interacting with digital elements, whether they're virtual objects (VR) or digital overlays on the real world (AR).</a:t>
            </a:r>
          </a:p>
          <a:p>
            <a:pPr algn="l">
              <a:buFont typeface="+mj-lt"/>
              <a:buAutoNum type="arabicPeriod"/>
            </a:pPr>
            <a:r>
              <a:rPr lang="en-US" b="1" i="0" dirty="0">
                <a:solidFill>
                  <a:srgbClr val="D1D5DB"/>
                </a:solidFill>
                <a:effectLst/>
                <a:latin typeface="Söhne"/>
              </a:rPr>
              <a:t>Technology Dependence:</a:t>
            </a:r>
            <a:r>
              <a:rPr lang="en-US" b="0" i="0" dirty="0">
                <a:solidFill>
                  <a:srgbClr val="D1D5DB"/>
                </a:solidFill>
                <a:effectLst/>
                <a:latin typeface="Söhne"/>
              </a:rPr>
              <a:t> Both rely heavily on technological components such as displays, sensors, cameras, and processing power.</a:t>
            </a:r>
          </a:p>
          <a:p>
            <a:pPr algn="l">
              <a:buFont typeface="+mj-lt"/>
              <a:buAutoNum type="arabicPeriod"/>
            </a:pPr>
            <a:r>
              <a:rPr lang="en-US" b="1" i="0" dirty="0">
                <a:solidFill>
                  <a:srgbClr val="D1D5DB"/>
                </a:solidFill>
                <a:effectLst/>
                <a:latin typeface="Söhne"/>
              </a:rPr>
              <a:t>Entertainment and Education:</a:t>
            </a:r>
            <a:r>
              <a:rPr lang="en-US" b="0" i="0" dirty="0">
                <a:solidFill>
                  <a:srgbClr val="D1D5DB"/>
                </a:solidFill>
                <a:effectLst/>
                <a:latin typeface="Söhne"/>
              </a:rPr>
              <a:t> Both AR and VR have applications in entertainment, gaming, education, training, simulation, and various industries.</a:t>
            </a:r>
          </a:p>
          <a:p>
            <a:pPr algn="l"/>
            <a:r>
              <a:rPr lang="en-US" b="1" i="0" dirty="0">
                <a:solidFill>
                  <a:srgbClr val="D1D5DB"/>
                </a:solidFill>
                <a:effectLst/>
                <a:latin typeface="Söhne"/>
              </a:rPr>
              <a:t>Differences:</a:t>
            </a:r>
            <a:endParaRPr lang="en-US" b="0" i="0" dirty="0">
              <a:solidFill>
                <a:srgbClr val="D1D5DB"/>
              </a:solidFill>
              <a:effectLst/>
              <a:latin typeface="Söhne"/>
            </a:endParaRPr>
          </a:p>
          <a:p>
            <a:pPr algn="l">
              <a:buFont typeface="+mj-lt"/>
              <a:buAutoNum type="arabicPeriod"/>
            </a:pPr>
            <a:r>
              <a:rPr lang="en-US" b="1" i="0" dirty="0">
                <a:solidFill>
                  <a:srgbClr val="D1D5DB"/>
                </a:solidFill>
                <a:effectLst/>
                <a:latin typeface="Söhne"/>
              </a:rPr>
              <a:t>Environment:</a:t>
            </a:r>
            <a:endParaRPr lang="en-US" b="0" i="0" dirty="0">
              <a:solidFill>
                <a:srgbClr val="D1D5DB"/>
              </a:solidFill>
              <a:effectLst/>
              <a:latin typeface="Söhne"/>
            </a:endParaRPr>
          </a:p>
          <a:p>
            <a:pPr marL="742950" lvl="1" indent="-285750" algn="l">
              <a:buFont typeface="+mj-lt"/>
              <a:buAutoNum type="arabicPeriod"/>
            </a:pPr>
            <a:r>
              <a:rPr lang="en-US" b="1" i="0" dirty="0">
                <a:solidFill>
                  <a:srgbClr val="D1D5DB"/>
                </a:solidFill>
                <a:effectLst/>
                <a:latin typeface="Söhne"/>
              </a:rPr>
              <a:t>AR (Augmented Reality):</a:t>
            </a:r>
            <a:r>
              <a:rPr lang="en-US" b="0" i="0" dirty="0">
                <a:solidFill>
                  <a:srgbClr val="D1D5DB"/>
                </a:solidFill>
                <a:effectLst/>
                <a:latin typeface="Söhne"/>
              </a:rPr>
              <a:t> AR overlays digital information onto the real world. Users can still see and interact with their physical surroundings while digital elements are integrated into their field of view. Examples include Pokémon GO and AR navigation apps.</a:t>
            </a:r>
          </a:p>
          <a:p>
            <a:pPr marL="742950" lvl="1" indent="-285750" algn="l">
              <a:buFont typeface="+mj-lt"/>
              <a:buAutoNum type="arabicPeriod"/>
            </a:pPr>
            <a:r>
              <a:rPr lang="en-US" b="1" i="0" dirty="0">
                <a:solidFill>
                  <a:srgbClr val="D1D5DB"/>
                </a:solidFill>
                <a:effectLst/>
                <a:latin typeface="Söhne"/>
              </a:rPr>
              <a:t>VR (Virtual Reality):</a:t>
            </a:r>
            <a:r>
              <a:rPr lang="en-US" b="0" i="0" dirty="0">
                <a:solidFill>
                  <a:srgbClr val="D1D5DB"/>
                </a:solidFill>
                <a:effectLst/>
                <a:latin typeface="Söhne"/>
              </a:rPr>
              <a:t> VR creates a fully immersive digital environment that replaces the real world. Users are completely immersed in a virtual space, often through headsets, and cannot see their physical surroundings. Examples include VR gaming and virtual tours.</a:t>
            </a:r>
          </a:p>
          <a:p>
            <a:pPr algn="l">
              <a:buFont typeface="+mj-lt"/>
              <a:buAutoNum type="arabicPeriod"/>
            </a:pPr>
            <a:r>
              <a:rPr lang="en-US" b="1" i="0" dirty="0">
                <a:solidFill>
                  <a:srgbClr val="D1D5DB"/>
                </a:solidFill>
                <a:effectLst/>
                <a:latin typeface="Söhne"/>
              </a:rPr>
              <a:t>Interaction:</a:t>
            </a:r>
            <a:endParaRPr lang="en-US" b="0" i="0" dirty="0">
              <a:solidFill>
                <a:srgbClr val="D1D5DB"/>
              </a:solidFill>
              <a:effectLst/>
              <a:latin typeface="Söhne"/>
            </a:endParaRPr>
          </a:p>
          <a:p>
            <a:pPr marL="742950" lvl="1" indent="-285750" algn="l">
              <a:buFont typeface="+mj-lt"/>
              <a:buAutoNum type="arabicPeriod"/>
            </a:pPr>
            <a:r>
              <a:rPr lang="en-US" b="1" i="0" dirty="0">
                <a:solidFill>
                  <a:srgbClr val="D1D5DB"/>
                </a:solidFill>
                <a:effectLst/>
                <a:latin typeface="Söhne"/>
              </a:rPr>
              <a:t>AR:</a:t>
            </a:r>
            <a:r>
              <a:rPr lang="en-US" b="0" i="0" dirty="0">
                <a:solidFill>
                  <a:srgbClr val="D1D5DB"/>
                </a:solidFill>
                <a:effectLst/>
                <a:latin typeface="Söhne"/>
              </a:rPr>
              <a:t> Interaction often involves gestures, voice commands, or physical objects that are recognized by AR devices. Users interact with both digital and physical elements.</a:t>
            </a:r>
          </a:p>
          <a:p>
            <a:pPr marL="742950" lvl="1" indent="-285750" algn="l">
              <a:buFont typeface="+mj-lt"/>
              <a:buAutoNum type="arabicPeriod"/>
            </a:pPr>
            <a:r>
              <a:rPr lang="en-US" b="1" i="0" dirty="0">
                <a:solidFill>
                  <a:srgbClr val="D1D5DB"/>
                </a:solidFill>
                <a:effectLst/>
                <a:latin typeface="Söhne"/>
              </a:rPr>
              <a:t>VR:</a:t>
            </a:r>
            <a:r>
              <a:rPr lang="en-US" b="0" i="0" dirty="0">
                <a:solidFill>
                  <a:srgbClr val="D1D5DB"/>
                </a:solidFill>
                <a:effectLst/>
                <a:latin typeface="Söhne"/>
              </a:rPr>
              <a:t> Interaction is primarily through motion controllers, gestures, and sometimes haptic feedback devices. Users interact with entirely virtual objects and environments.</a:t>
            </a:r>
          </a:p>
          <a:p>
            <a:pPr algn="l">
              <a:buFont typeface="+mj-lt"/>
              <a:buAutoNum type="arabicPeriod"/>
            </a:pPr>
            <a:r>
              <a:rPr lang="en-US" b="1" i="0" dirty="0">
                <a:solidFill>
                  <a:srgbClr val="D1D5DB"/>
                </a:solidFill>
                <a:effectLst/>
                <a:latin typeface="Söhne"/>
              </a:rPr>
              <a:t>Use Cases:</a:t>
            </a:r>
            <a:endParaRPr lang="en-US" b="0" i="0" dirty="0">
              <a:solidFill>
                <a:srgbClr val="D1D5DB"/>
              </a:solidFill>
              <a:effectLst/>
              <a:latin typeface="Söhne"/>
            </a:endParaRPr>
          </a:p>
          <a:p>
            <a:pPr marL="742950" lvl="1" indent="-285750" algn="l">
              <a:buFont typeface="+mj-lt"/>
              <a:buAutoNum type="arabicPeriod"/>
            </a:pPr>
            <a:r>
              <a:rPr lang="en-US" b="1" i="0" dirty="0">
                <a:solidFill>
                  <a:srgbClr val="D1D5DB"/>
                </a:solidFill>
                <a:effectLst/>
                <a:latin typeface="Söhne"/>
              </a:rPr>
              <a:t>AR:</a:t>
            </a:r>
            <a:r>
              <a:rPr lang="en-US" b="0" i="0" dirty="0">
                <a:solidFill>
                  <a:srgbClr val="D1D5DB"/>
                </a:solidFill>
                <a:effectLst/>
                <a:latin typeface="Söhne"/>
              </a:rPr>
              <a:t> Common use cases include enhancing real-world experiences (e.g., AR museum guides), navigation assistance, remote collaboration, and industrial applications (e.g., maintenance instructions).</a:t>
            </a:r>
          </a:p>
          <a:p>
            <a:pPr marL="742950" lvl="1" indent="-285750" algn="l">
              <a:buFont typeface="+mj-lt"/>
              <a:buAutoNum type="arabicPeriod"/>
            </a:pPr>
            <a:r>
              <a:rPr lang="en-US" b="1" i="0" dirty="0">
                <a:solidFill>
                  <a:srgbClr val="D1D5DB"/>
                </a:solidFill>
                <a:effectLst/>
                <a:latin typeface="Söhne"/>
              </a:rPr>
              <a:t>VR:</a:t>
            </a:r>
            <a:r>
              <a:rPr lang="en-US" b="0" i="0" dirty="0">
                <a:solidFill>
                  <a:srgbClr val="D1D5DB"/>
                </a:solidFill>
                <a:effectLst/>
                <a:latin typeface="Söhne"/>
              </a:rPr>
              <a:t> VR is often used for immersive gaming, virtual tours, simulations (e.g., flight or medical simulations), architectural visualization, and therapeutic applications (e.g., exposure therapy).</a:t>
            </a:r>
          </a:p>
          <a:p>
            <a:pPr algn="l">
              <a:buFont typeface="+mj-lt"/>
              <a:buAutoNum type="arabicPeriod"/>
            </a:pPr>
            <a:r>
              <a:rPr lang="en-US" b="1" i="0" dirty="0">
                <a:solidFill>
                  <a:srgbClr val="D1D5DB"/>
                </a:solidFill>
                <a:effectLst/>
                <a:latin typeface="Söhne"/>
              </a:rPr>
              <a:t>Device Requirements:</a:t>
            </a:r>
            <a:endParaRPr lang="en-US" b="0" i="0" dirty="0">
              <a:solidFill>
                <a:srgbClr val="D1D5DB"/>
              </a:solidFill>
              <a:effectLst/>
              <a:latin typeface="Söhne"/>
            </a:endParaRPr>
          </a:p>
          <a:p>
            <a:pPr marL="742950" lvl="1" indent="-285750" algn="l">
              <a:buFont typeface="+mj-lt"/>
              <a:buAutoNum type="arabicPeriod"/>
            </a:pPr>
            <a:r>
              <a:rPr lang="en-US" b="1" i="0" dirty="0">
                <a:solidFill>
                  <a:srgbClr val="D1D5DB"/>
                </a:solidFill>
                <a:effectLst/>
                <a:latin typeface="Söhne"/>
              </a:rPr>
              <a:t>AR:</a:t>
            </a:r>
            <a:r>
              <a:rPr lang="en-US" b="0" i="0" dirty="0">
                <a:solidFill>
                  <a:srgbClr val="D1D5DB"/>
                </a:solidFill>
                <a:effectLst/>
                <a:latin typeface="Söhne"/>
              </a:rPr>
              <a:t> AR can be experienced using various devices, including smartphones, tablets, AR glasses, and heads-up displays.</a:t>
            </a:r>
          </a:p>
          <a:p>
            <a:pPr marL="742950" lvl="1" indent="-285750" algn="l">
              <a:buFont typeface="+mj-lt"/>
              <a:buAutoNum type="arabicPeriod"/>
            </a:pPr>
            <a:r>
              <a:rPr lang="en-US" b="1" i="0" dirty="0">
                <a:solidFill>
                  <a:srgbClr val="D1D5DB"/>
                </a:solidFill>
                <a:effectLst/>
                <a:latin typeface="Söhne"/>
              </a:rPr>
              <a:t>VR:</a:t>
            </a:r>
            <a:r>
              <a:rPr lang="en-US" b="0" i="0" dirty="0">
                <a:solidFill>
                  <a:srgbClr val="D1D5DB"/>
                </a:solidFill>
                <a:effectLst/>
                <a:latin typeface="Söhne"/>
              </a:rPr>
              <a:t> VR typically requires specialized headsets that completely immerse users in the virtual environment. These headsets are often connected to powerful computers or gaming consoles.</a:t>
            </a:r>
          </a:p>
          <a:p>
            <a:pPr algn="l">
              <a:buFont typeface="+mj-lt"/>
              <a:buAutoNum type="arabicPeriod"/>
            </a:pPr>
            <a:r>
              <a:rPr lang="en-US" b="1" i="0" dirty="0">
                <a:solidFill>
                  <a:srgbClr val="D1D5DB"/>
                </a:solidFill>
                <a:effectLst/>
                <a:latin typeface="Söhne"/>
              </a:rPr>
              <a:t>Level of Immersion:</a:t>
            </a:r>
            <a:endParaRPr lang="en-US" b="0" i="0" dirty="0">
              <a:solidFill>
                <a:srgbClr val="D1D5DB"/>
              </a:solidFill>
              <a:effectLst/>
              <a:latin typeface="Söhne"/>
            </a:endParaRPr>
          </a:p>
          <a:p>
            <a:pPr marL="742950" lvl="1" indent="-285750" algn="l">
              <a:buFont typeface="+mj-lt"/>
              <a:buAutoNum type="arabicPeriod"/>
            </a:pPr>
            <a:r>
              <a:rPr lang="en-US" b="1" i="0" dirty="0">
                <a:solidFill>
                  <a:srgbClr val="D1D5DB"/>
                </a:solidFill>
                <a:effectLst/>
                <a:latin typeface="Söhne"/>
              </a:rPr>
              <a:t>AR:</a:t>
            </a:r>
            <a:r>
              <a:rPr lang="en-US" b="0" i="0" dirty="0">
                <a:solidFill>
                  <a:srgbClr val="D1D5DB"/>
                </a:solidFill>
                <a:effectLst/>
                <a:latin typeface="Söhne"/>
              </a:rPr>
              <a:t> AR maintains a connection with the physical world, allowing users to interact with both real and virtual elements simultaneously.</a:t>
            </a:r>
          </a:p>
          <a:p>
            <a:pPr marL="742950" lvl="1" indent="-285750" algn="l">
              <a:buFont typeface="+mj-lt"/>
              <a:buAutoNum type="arabicPeriod"/>
            </a:pPr>
            <a:r>
              <a:rPr lang="en-US" b="1" i="0" dirty="0">
                <a:solidFill>
                  <a:srgbClr val="D1D5DB"/>
                </a:solidFill>
                <a:effectLst/>
                <a:latin typeface="Söhne"/>
              </a:rPr>
              <a:t>VR:</a:t>
            </a:r>
            <a:r>
              <a:rPr lang="en-US" b="0" i="0" dirty="0">
                <a:solidFill>
                  <a:srgbClr val="D1D5DB"/>
                </a:solidFill>
                <a:effectLst/>
                <a:latin typeface="Söhne"/>
              </a:rPr>
              <a:t> VR provides a more intense level of immersion by completely replacing the physical environment with a virtual one, isolating users from their surroundings.</a:t>
            </a:r>
          </a:p>
          <a:p>
            <a:endParaRPr lang="en-IN" dirty="0"/>
          </a:p>
        </p:txBody>
      </p:sp>
      <p:sp>
        <p:nvSpPr>
          <p:cNvPr id="4" name="Slide Number Placeholder 3"/>
          <p:cNvSpPr>
            <a:spLocks noGrp="1"/>
          </p:cNvSpPr>
          <p:nvPr>
            <p:ph type="sldNum" sz="quarter" idx="5"/>
          </p:nvPr>
        </p:nvSpPr>
        <p:spPr/>
        <p:txBody>
          <a:bodyPr/>
          <a:lstStyle/>
          <a:p>
            <a:fld id="{5071D96E-4CA2-485E-9EE5-CEB7143ACC3B}" type="slidenum">
              <a:rPr lang="en-US" smtClean="0"/>
              <a:t>5</a:t>
            </a:fld>
            <a:endParaRPr lang="en-US" dirty="0"/>
          </a:p>
        </p:txBody>
      </p:sp>
    </p:spTree>
    <p:extLst>
      <p:ext uri="{BB962C8B-B14F-4D97-AF65-F5344CB8AC3E}">
        <p14:creationId xmlns:p14="http://schemas.microsoft.com/office/powerpoint/2010/main" val="1943786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071D96E-4CA2-485E-9EE5-CEB7143ACC3B}" type="slidenum">
              <a:rPr lang="en-US" smtClean="0"/>
              <a:t>8</a:t>
            </a:fld>
            <a:endParaRPr lang="en-US" dirty="0"/>
          </a:p>
        </p:txBody>
      </p:sp>
    </p:spTree>
    <p:extLst>
      <p:ext uri="{BB962C8B-B14F-4D97-AF65-F5344CB8AC3E}">
        <p14:creationId xmlns:p14="http://schemas.microsoft.com/office/powerpoint/2010/main" val="15314582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30.svg"/></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7" name="Picture Placeholder 76" descr="A woman wearing purple glasses showing data">
            <a:extLst>
              <a:ext uri="{FF2B5EF4-FFF2-40B4-BE49-F238E27FC236}">
                <a16:creationId xmlns:a16="http://schemas.microsoft.com/office/drawing/2014/main" id="{2F849723-3772-4844-AB3A-EF3DFAF34B83}"/>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297658" y="1208534"/>
            <a:ext cx="6825035" cy="5379395"/>
          </a:xfrm>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5375660" y="141734"/>
            <a:ext cx="6700338" cy="3732176"/>
          </a:xfrm>
          <a:solidFill>
            <a:schemeClr val="accent2">
              <a:alpha val="61000"/>
            </a:schemeClr>
          </a:solidFill>
        </p:spPr>
        <p:txBody>
          <a:bodyPr/>
          <a:lstStyle/>
          <a:p>
            <a:pPr algn="ctr"/>
            <a:r>
              <a:rPr lang="en-US" dirty="0">
                <a:solidFill>
                  <a:schemeClr val="accent6">
                    <a:lumMod val="20000"/>
                    <a:lumOff val="80000"/>
                  </a:schemeClr>
                </a:solidFill>
              </a:rPr>
              <a:t>Study of virtual and augmented reality</a:t>
            </a:r>
          </a:p>
        </p:txBody>
      </p:sp>
      <p:sp>
        <p:nvSpPr>
          <p:cNvPr id="17" name="Text Placeholder 16">
            <a:extLst>
              <a:ext uri="{FF2B5EF4-FFF2-40B4-BE49-F238E27FC236}">
                <a16:creationId xmlns:a16="http://schemas.microsoft.com/office/drawing/2014/main" id="{75B1C734-42CB-4311-8905-2F41D09107C7}"/>
              </a:ext>
            </a:extLst>
          </p:cNvPr>
          <p:cNvSpPr>
            <a:spLocks noGrp="1"/>
          </p:cNvSpPr>
          <p:nvPr>
            <p:ph type="body" sz="quarter" idx="15"/>
          </p:nvPr>
        </p:nvSpPr>
        <p:spPr>
          <a:xfrm>
            <a:off x="5939289" y="3288305"/>
            <a:ext cx="6033711" cy="281390"/>
          </a:xfrm>
        </p:spPr>
        <p:txBody>
          <a:bodyPr>
            <a:noAutofit/>
          </a:bodyPr>
          <a:lstStyle/>
          <a:p>
            <a:pPr algn="ctr"/>
            <a:r>
              <a:rPr lang="en-US" sz="2000" dirty="0">
                <a:solidFill>
                  <a:schemeClr val="accent6">
                    <a:lumMod val="40000"/>
                    <a:lumOff val="60000"/>
                  </a:schemeClr>
                </a:solidFill>
              </a:rPr>
              <a:t>( Characteristics, Applications, and Scope )</a:t>
            </a:r>
          </a:p>
        </p:txBody>
      </p:sp>
      <p:sp>
        <p:nvSpPr>
          <p:cNvPr id="3" name="TextBox 2">
            <a:extLst>
              <a:ext uri="{FF2B5EF4-FFF2-40B4-BE49-F238E27FC236}">
                <a16:creationId xmlns:a16="http://schemas.microsoft.com/office/drawing/2014/main" id="{E447D4EF-1B28-57FD-6058-4A8A02E1200E}"/>
              </a:ext>
            </a:extLst>
          </p:cNvPr>
          <p:cNvSpPr txBox="1"/>
          <p:nvPr/>
        </p:nvSpPr>
        <p:spPr>
          <a:xfrm>
            <a:off x="9865895" y="5293895"/>
            <a:ext cx="2326105" cy="1200329"/>
          </a:xfrm>
          <a:prstGeom prst="rect">
            <a:avLst/>
          </a:prstGeom>
          <a:noFill/>
        </p:spPr>
        <p:txBody>
          <a:bodyPr wrap="square">
            <a:spAutoFit/>
          </a:bodyPr>
          <a:lstStyle/>
          <a:p>
            <a:r>
              <a:rPr lang="en-IN" sz="2400" dirty="0">
                <a:solidFill>
                  <a:schemeClr val="accent6">
                    <a:lumMod val="75000"/>
                  </a:schemeClr>
                </a:solidFill>
              </a:rPr>
              <a:t>Atia Naim</a:t>
            </a:r>
          </a:p>
          <a:p>
            <a:r>
              <a:rPr lang="en-IN" sz="2400" dirty="0">
                <a:solidFill>
                  <a:schemeClr val="accent6">
                    <a:lumMod val="75000"/>
                  </a:schemeClr>
                </a:solidFill>
              </a:rPr>
              <a:t>A2305222498</a:t>
            </a:r>
          </a:p>
          <a:p>
            <a:r>
              <a:rPr lang="en-IN" sz="2400" dirty="0">
                <a:solidFill>
                  <a:schemeClr val="accent6">
                    <a:lumMod val="75000"/>
                  </a:schemeClr>
                </a:solidFill>
              </a:rPr>
              <a:t>3-CSE 8X</a:t>
            </a:r>
          </a:p>
        </p:txBody>
      </p:sp>
    </p:spTree>
    <p:extLst>
      <p:ext uri="{BB962C8B-B14F-4D97-AF65-F5344CB8AC3E}">
        <p14:creationId xmlns:p14="http://schemas.microsoft.com/office/powerpoint/2010/main" val="1883836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Placeholder 73" descr="Game controller with solid fill">
            <a:extLst>
              <a:ext uri="{FF2B5EF4-FFF2-40B4-BE49-F238E27FC236}">
                <a16:creationId xmlns:a16="http://schemas.microsoft.com/office/drawing/2014/main" id="{96133EF6-E5B3-48D4-B125-3DB8418D5651}"/>
              </a:ext>
            </a:extLst>
          </p:cNvPr>
          <p:cNvPicPr>
            <a:picLocks noGrp="1" noChangeAspect="1"/>
          </p:cNvPicPr>
          <p:nvPr>
            <p:ph type="pic" sz="quarter" idx="32"/>
          </p:nvPr>
        </p:nvPicPr>
        <p:blipFill>
          <a:blip r:embed="rId2">
            <a:extLst>
              <a:ext uri="{96DAC541-7B7A-43D3-8B79-37D633B846F1}">
                <asvg:svgBlip xmlns:asvg="http://schemas.microsoft.com/office/drawing/2016/SVG/main" r:embed="rId3"/>
              </a:ext>
            </a:extLst>
          </a:blip>
          <a:srcRect/>
          <a:stretch/>
        </p:blipFill>
        <p:spPr>
          <a:xfrm>
            <a:off x="1260980" y="2536645"/>
            <a:ext cx="1102772" cy="1102772"/>
          </a:xfrm>
        </p:spPr>
      </p:pic>
      <p:sp>
        <p:nvSpPr>
          <p:cNvPr id="21" name="Text Placeholder 20">
            <a:extLst>
              <a:ext uri="{FF2B5EF4-FFF2-40B4-BE49-F238E27FC236}">
                <a16:creationId xmlns:a16="http://schemas.microsoft.com/office/drawing/2014/main" id="{805BF1CD-2EC6-44F4-8AD8-25D9BD488B7A}"/>
              </a:ext>
            </a:extLst>
          </p:cNvPr>
          <p:cNvSpPr>
            <a:spLocks noGrp="1"/>
          </p:cNvSpPr>
          <p:nvPr>
            <p:ph type="body" sz="quarter" idx="27"/>
          </p:nvPr>
        </p:nvSpPr>
        <p:spPr>
          <a:xfrm>
            <a:off x="649121" y="3588297"/>
            <a:ext cx="2383764" cy="365125"/>
          </a:xfrm>
        </p:spPr>
        <p:txBody>
          <a:bodyPr>
            <a:normAutofit lnSpcReduction="10000"/>
          </a:bodyPr>
          <a:lstStyle/>
          <a:p>
            <a:r>
              <a:rPr lang="en-US" sz="2000" dirty="0"/>
              <a:t>gaming</a:t>
            </a:r>
          </a:p>
        </p:txBody>
      </p:sp>
      <p:sp>
        <p:nvSpPr>
          <p:cNvPr id="22" name="Text Placeholder 21">
            <a:extLst>
              <a:ext uri="{FF2B5EF4-FFF2-40B4-BE49-F238E27FC236}">
                <a16:creationId xmlns:a16="http://schemas.microsoft.com/office/drawing/2014/main" id="{842BC471-A2E1-4473-9B5A-6D7A21B6A881}"/>
              </a:ext>
            </a:extLst>
          </p:cNvPr>
          <p:cNvSpPr>
            <a:spLocks noGrp="1"/>
          </p:cNvSpPr>
          <p:nvPr>
            <p:ph type="body" sz="quarter" idx="28"/>
          </p:nvPr>
        </p:nvSpPr>
        <p:spPr>
          <a:xfrm>
            <a:off x="649121" y="4059732"/>
            <a:ext cx="2383764" cy="1126085"/>
          </a:xfrm>
        </p:spPr>
        <p:txBody>
          <a:bodyPr>
            <a:normAutofit/>
          </a:bodyPr>
          <a:lstStyle/>
          <a:p>
            <a:r>
              <a:rPr lang="en-US" sz="1600" dirty="0"/>
              <a:t>Immersive gaming and interactive storytelling</a:t>
            </a:r>
          </a:p>
        </p:txBody>
      </p:sp>
      <p:pic>
        <p:nvPicPr>
          <p:cNvPr id="75" name="Picture Placeholder 74" descr="Classroom with solid fill">
            <a:extLst>
              <a:ext uri="{FF2B5EF4-FFF2-40B4-BE49-F238E27FC236}">
                <a16:creationId xmlns:a16="http://schemas.microsoft.com/office/drawing/2014/main" id="{5B57A567-220C-4397-939E-6693826CCA7A}"/>
              </a:ext>
            </a:extLst>
          </p:cNvPr>
          <p:cNvPicPr>
            <a:picLocks noGrp="1" noChangeAspect="1"/>
          </p:cNvPicPr>
          <p:nvPr>
            <p:ph type="pic" sz="quarter" idx="33"/>
          </p:nvPr>
        </p:nvPicPr>
        <p:blipFill>
          <a:blip r:embed="rId4">
            <a:extLst>
              <a:ext uri="{96DAC541-7B7A-43D3-8B79-37D633B846F1}">
                <asvg:svgBlip xmlns:asvg="http://schemas.microsoft.com/office/drawing/2016/SVG/main" r:embed="rId5"/>
              </a:ext>
            </a:extLst>
          </a:blip>
          <a:srcRect/>
          <a:stretch/>
        </p:blipFill>
        <p:spPr>
          <a:xfrm>
            <a:off x="3923098" y="2536645"/>
            <a:ext cx="1102772" cy="1102772"/>
          </a:xfrm>
        </p:spPr>
      </p:pic>
      <p:sp>
        <p:nvSpPr>
          <p:cNvPr id="23" name="Text Placeholder 22">
            <a:extLst>
              <a:ext uri="{FF2B5EF4-FFF2-40B4-BE49-F238E27FC236}">
                <a16:creationId xmlns:a16="http://schemas.microsoft.com/office/drawing/2014/main" id="{5DF31FE0-F56B-494E-A42E-D2A3B4A5BE01}"/>
              </a:ext>
            </a:extLst>
          </p:cNvPr>
          <p:cNvSpPr>
            <a:spLocks noGrp="1"/>
          </p:cNvSpPr>
          <p:nvPr>
            <p:ph type="body" sz="quarter" idx="29"/>
          </p:nvPr>
        </p:nvSpPr>
        <p:spPr>
          <a:xfrm>
            <a:off x="3389869" y="3639417"/>
            <a:ext cx="2502719" cy="365125"/>
          </a:xfrm>
        </p:spPr>
        <p:txBody>
          <a:bodyPr>
            <a:normAutofit lnSpcReduction="10000"/>
          </a:bodyPr>
          <a:lstStyle/>
          <a:p>
            <a:r>
              <a:rPr lang="en-US" sz="2000" dirty="0"/>
              <a:t>Education</a:t>
            </a:r>
          </a:p>
        </p:txBody>
      </p:sp>
      <p:sp>
        <p:nvSpPr>
          <p:cNvPr id="17" name="Text Placeholder 16">
            <a:extLst>
              <a:ext uri="{FF2B5EF4-FFF2-40B4-BE49-F238E27FC236}">
                <a16:creationId xmlns:a16="http://schemas.microsoft.com/office/drawing/2014/main" id="{7D1AD01D-1F03-4995-A821-FA842C4F9E7C}"/>
              </a:ext>
            </a:extLst>
          </p:cNvPr>
          <p:cNvSpPr>
            <a:spLocks noGrp="1"/>
          </p:cNvSpPr>
          <p:nvPr>
            <p:ph type="body" sz="quarter" idx="15"/>
          </p:nvPr>
        </p:nvSpPr>
        <p:spPr>
          <a:xfrm>
            <a:off x="3470759" y="4179146"/>
            <a:ext cx="2383764" cy="1126085"/>
          </a:xfrm>
        </p:spPr>
        <p:txBody>
          <a:bodyPr>
            <a:normAutofit lnSpcReduction="10000"/>
          </a:bodyPr>
          <a:lstStyle/>
          <a:p>
            <a:r>
              <a:rPr lang="en-US" sz="1600" dirty="0"/>
              <a:t>Real-time educational stimulations and enhanced learning experience</a:t>
            </a:r>
          </a:p>
        </p:txBody>
      </p:sp>
      <p:pic>
        <p:nvPicPr>
          <p:cNvPr id="76" name="Picture Placeholder 75" descr="Medical with solid fill">
            <a:extLst>
              <a:ext uri="{FF2B5EF4-FFF2-40B4-BE49-F238E27FC236}">
                <a16:creationId xmlns:a16="http://schemas.microsoft.com/office/drawing/2014/main" id="{0FA7962C-3AAE-40F0-8FDE-2ADF2BAC0318}"/>
              </a:ext>
            </a:extLst>
          </p:cNvPr>
          <p:cNvPicPr>
            <a:picLocks noGrp="1" noChangeAspect="1"/>
          </p:cNvPicPr>
          <p:nvPr>
            <p:ph type="pic" sz="quarter" idx="34"/>
          </p:nvPr>
        </p:nvPicPr>
        <p:blipFill>
          <a:blip r:embed="rId6">
            <a:extLst>
              <a:ext uri="{96DAC541-7B7A-43D3-8B79-37D633B846F1}">
                <asvg:svgBlip xmlns:asvg="http://schemas.microsoft.com/office/drawing/2016/SVG/main" r:embed="rId7"/>
              </a:ext>
            </a:extLst>
          </a:blip>
          <a:srcRect/>
          <a:stretch/>
        </p:blipFill>
        <p:spPr>
          <a:xfrm>
            <a:off x="6806296" y="2536645"/>
            <a:ext cx="1102772" cy="1102772"/>
          </a:xfrm>
        </p:spPr>
      </p:pic>
      <p:sp>
        <p:nvSpPr>
          <p:cNvPr id="24" name="Text Placeholder 23">
            <a:extLst>
              <a:ext uri="{FF2B5EF4-FFF2-40B4-BE49-F238E27FC236}">
                <a16:creationId xmlns:a16="http://schemas.microsoft.com/office/drawing/2014/main" id="{F59958C6-2B49-4E50-8050-97C6B6679AC1}"/>
              </a:ext>
            </a:extLst>
          </p:cNvPr>
          <p:cNvSpPr>
            <a:spLocks noGrp="1"/>
          </p:cNvSpPr>
          <p:nvPr>
            <p:ph type="body" sz="quarter" idx="30"/>
          </p:nvPr>
        </p:nvSpPr>
        <p:spPr>
          <a:xfrm>
            <a:off x="6337478" y="3639417"/>
            <a:ext cx="2383765" cy="365125"/>
          </a:xfrm>
        </p:spPr>
        <p:txBody>
          <a:bodyPr>
            <a:normAutofit lnSpcReduction="10000"/>
          </a:bodyPr>
          <a:lstStyle/>
          <a:p>
            <a:r>
              <a:rPr lang="en-US" sz="2000" dirty="0"/>
              <a:t>Healthcare</a:t>
            </a:r>
            <a:endParaRPr lang="en-US" dirty="0"/>
          </a:p>
        </p:txBody>
      </p:sp>
      <p:sp>
        <p:nvSpPr>
          <p:cNvPr id="19" name="Text Placeholder 18">
            <a:extLst>
              <a:ext uri="{FF2B5EF4-FFF2-40B4-BE49-F238E27FC236}">
                <a16:creationId xmlns:a16="http://schemas.microsoft.com/office/drawing/2014/main" id="{A301F0BB-3AE1-4877-8F78-D7F5AE48F810}"/>
              </a:ext>
            </a:extLst>
          </p:cNvPr>
          <p:cNvSpPr>
            <a:spLocks noGrp="1"/>
          </p:cNvSpPr>
          <p:nvPr>
            <p:ph type="body" sz="quarter" idx="17"/>
          </p:nvPr>
        </p:nvSpPr>
        <p:spPr>
          <a:xfrm>
            <a:off x="6337478" y="4186210"/>
            <a:ext cx="2383765" cy="1126085"/>
          </a:xfrm>
        </p:spPr>
        <p:txBody>
          <a:bodyPr>
            <a:normAutofit/>
          </a:bodyPr>
          <a:lstStyle/>
          <a:p>
            <a:r>
              <a:rPr lang="en-US" sz="1600" dirty="0"/>
              <a:t>Surgical training, patient education, and therapy applications</a:t>
            </a:r>
          </a:p>
        </p:txBody>
      </p:sp>
      <p:pic>
        <p:nvPicPr>
          <p:cNvPr id="77" name="Picture Placeholder 76" descr="City with solid fill">
            <a:extLst>
              <a:ext uri="{FF2B5EF4-FFF2-40B4-BE49-F238E27FC236}">
                <a16:creationId xmlns:a16="http://schemas.microsoft.com/office/drawing/2014/main" id="{D1E6E4D0-906D-4B29-A5A3-EDBA9E13B7A7}"/>
              </a:ext>
            </a:extLst>
          </p:cNvPr>
          <p:cNvPicPr>
            <a:picLocks noGrp="1" noChangeAspect="1"/>
          </p:cNvPicPr>
          <p:nvPr>
            <p:ph type="pic" sz="quarter" idx="35"/>
          </p:nvPr>
        </p:nvPicPr>
        <p:blipFill>
          <a:blip r:embed="rId8">
            <a:extLst>
              <a:ext uri="{96DAC541-7B7A-43D3-8B79-37D633B846F1}">
                <asvg:svgBlip xmlns:asvg="http://schemas.microsoft.com/office/drawing/2016/SVG/main" r:embed="rId9"/>
              </a:ext>
            </a:extLst>
          </a:blip>
          <a:srcRect/>
          <a:stretch/>
        </p:blipFill>
        <p:spPr>
          <a:xfrm>
            <a:off x="9605317" y="2536645"/>
            <a:ext cx="1102772" cy="1102772"/>
          </a:xfrm>
        </p:spPr>
      </p:pic>
      <p:sp>
        <p:nvSpPr>
          <p:cNvPr id="25" name="Text Placeholder 24">
            <a:extLst>
              <a:ext uri="{FF2B5EF4-FFF2-40B4-BE49-F238E27FC236}">
                <a16:creationId xmlns:a16="http://schemas.microsoft.com/office/drawing/2014/main" id="{BAE2F608-914C-4C3C-93D9-10B4F89F1DF8}"/>
              </a:ext>
            </a:extLst>
          </p:cNvPr>
          <p:cNvSpPr>
            <a:spLocks noGrp="1"/>
          </p:cNvSpPr>
          <p:nvPr>
            <p:ph type="body" sz="quarter" idx="31"/>
          </p:nvPr>
        </p:nvSpPr>
        <p:spPr>
          <a:xfrm>
            <a:off x="9188445" y="3639417"/>
            <a:ext cx="2383765" cy="365125"/>
          </a:xfrm>
        </p:spPr>
        <p:txBody>
          <a:bodyPr>
            <a:normAutofit lnSpcReduction="10000"/>
          </a:bodyPr>
          <a:lstStyle/>
          <a:p>
            <a:r>
              <a:rPr lang="en-US" sz="2000" dirty="0"/>
              <a:t>Architecture</a:t>
            </a:r>
            <a:endParaRPr lang="en-US" dirty="0"/>
          </a:p>
        </p:txBody>
      </p:sp>
      <p:sp>
        <p:nvSpPr>
          <p:cNvPr id="20" name="Text Placeholder 19">
            <a:extLst>
              <a:ext uri="{FF2B5EF4-FFF2-40B4-BE49-F238E27FC236}">
                <a16:creationId xmlns:a16="http://schemas.microsoft.com/office/drawing/2014/main" id="{5F481192-C246-4A6A-8D3F-9EBF56786C13}"/>
              </a:ext>
            </a:extLst>
          </p:cNvPr>
          <p:cNvSpPr>
            <a:spLocks noGrp="1"/>
          </p:cNvSpPr>
          <p:nvPr>
            <p:ph type="body" sz="quarter" idx="19"/>
          </p:nvPr>
        </p:nvSpPr>
        <p:spPr>
          <a:xfrm>
            <a:off x="9188445" y="4192068"/>
            <a:ext cx="2383765" cy="1126085"/>
          </a:xfrm>
        </p:spPr>
        <p:txBody>
          <a:bodyPr>
            <a:normAutofit/>
          </a:bodyPr>
          <a:lstStyle/>
          <a:p>
            <a:r>
              <a:rPr lang="en-US" sz="1600" dirty="0"/>
              <a:t>Virtual walkthroughs and 3D modelling.</a:t>
            </a:r>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10</a:t>
            </a:fld>
            <a:endParaRPr lang="en-US" dirty="0"/>
          </a:p>
        </p:txBody>
      </p:sp>
    </p:spTree>
    <p:extLst>
      <p:ext uri="{BB962C8B-B14F-4D97-AF65-F5344CB8AC3E}">
        <p14:creationId xmlns:p14="http://schemas.microsoft.com/office/powerpoint/2010/main" val="2378828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5378FD-E29A-8BC6-618F-8CAD515518D3}"/>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0E8CC61F-8F4B-4EC3-F594-822BEDF52340}"/>
              </a:ext>
            </a:extLst>
          </p:cNvPr>
          <p:cNvPicPr>
            <a:picLocks noChangeAspect="1"/>
          </p:cNvPicPr>
          <p:nvPr/>
        </p:nvPicPr>
        <p:blipFill rotWithShape="1">
          <a:blip r:embed="rId2"/>
          <a:srcRect r="9381" b="23620"/>
          <a:stretch/>
        </p:blipFill>
        <p:spPr>
          <a:xfrm>
            <a:off x="0" y="0"/>
            <a:ext cx="12360826" cy="6858000"/>
          </a:xfrm>
          <a:prstGeom prst="rect">
            <a:avLst/>
          </a:prstGeom>
        </p:spPr>
      </p:pic>
    </p:spTree>
    <p:extLst>
      <p:ext uri="{BB962C8B-B14F-4D97-AF65-F5344CB8AC3E}">
        <p14:creationId xmlns:p14="http://schemas.microsoft.com/office/powerpoint/2010/main" val="1795647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descr="Robot hand and human hand almost touch with their pointer fingers">
            <a:extLst>
              <a:ext uri="{FF2B5EF4-FFF2-40B4-BE49-F238E27FC236}">
                <a16:creationId xmlns:a16="http://schemas.microsoft.com/office/drawing/2014/main" id="{99832064-71DC-4D4A-BF64-B140BE0DBC62}"/>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p:spPr>
      </p:pic>
      <p:sp>
        <p:nvSpPr>
          <p:cNvPr id="7" name="Title 6">
            <a:extLst>
              <a:ext uri="{FF2B5EF4-FFF2-40B4-BE49-F238E27FC236}">
                <a16:creationId xmlns:a16="http://schemas.microsoft.com/office/drawing/2014/main" id="{7A8DDD42-D29D-4ECB-A465-13EFA049E83C}"/>
              </a:ext>
            </a:extLst>
          </p:cNvPr>
          <p:cNvSpPr>
            <a:spLocks noGrp="1"/>
          </p:cNvSpPr>
          <p:nvPr>
            <p:ph type="title"/>
          </p:nvPr>
        </p:nvSpPr>
        <p:spPr/>
        <p:txBody>
          <a:bodyPr/>
          <a:lstStyle/>
          <a:p>
            <a:r>
              <a:rPr lang="en-US" dirty="0"/>
              <a:t>why this study?</a:t>
            </a:r>
          </a:p>
        </p:txBody>
      </p:sp>
    </p:spTree>
    <p:extLst>
      <p:ext uri="{BB962C8B-B14F-4D97-AF65-F5344CB8AC3E}">
        <p14:creationId xmlns:p14="http://schemas.microsoft.com/office/powerpoint/2010/main" val="4073996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5DA5FE0F-21F9-9635-F2F1-E0F253B30499}"/>
              </a:ext>
            </a:extLst>
          </p:cNvPr>
          <p:cNvSpPr>
            <a:spLocks noGrp="1"/>
          </p:cNvSpPr>
          <p:nvPr>
            <p:ph type="body" sz="quarter" idx="27"/>
          </p:nvPr>
        </p:nvSpPr>
        <p:spPr>
          <a:xfrm>
            <a:off x="810126" y="1831792"/>
            <a:ext cx="10400442" cy="1597208"/>
          </a:xfrm>
        </p:spPr>
        <p:txBody>
          <a:bodyPr>
            <a:normAutofit/>
          </a:bodyPr>
          <a:lstStyle/>
          <a:p>
            <a:r>
              <a:rPr lang="en-US" sz="3600" b="0" i="0" dirty="0">
                <a:solidFill>
                  <a:srgbClr val="D1D5DB"/>
                </a:solidFill>
                <a:effectLst/>
                <a:latin typeface="Söhne"/>
              </a:rPr>
              <a:t>Understanding the capabilities and </a:t>
            </a:r>
            <a:r>
              <a:rPr lang="en-US" sz="3600" dirty="0">
                <a:solidFill>
                  <a:srgbClr val="D1D5DB"/>
                </a:solidFill>
                <a:latin typeface="Söhne"/>
              </a:rPr>
              <a:t>WORKING </a:t>
            </a:r>
            <a:r>
              <a:rPr lang="en-US" sz="3600" b="0" i="0" dirty="0">
                <a:solidFill>
                  <a:srgbClr val="D1D5DB"/>
                </a:solidFill>
                <a:effectLst/>
                <a:latin typeface="Söhne"/>
              </a:rPr>
              <a:t>of VR and </a:t>
            </a:r>
            <a:r>
              <a:rPr lang="en-US" sz="3600" b="0" i="0" dirty="0" err="1">
                <a:solidFill>
                  <a:srgbClr val="D1D5DB"/>
                </a:solidFill>
                <a:effectLst/>
                <a:latin typeface="Söhne"/>
              </a:rPr>
              <a:t>ar</a:t>
            </a:r>
            <a:r>
              <a:rPr lang="en-US" sz="3600" b="0" i="0" dirty="0">
                <a:solidFill>
                  <a:srgbClr val="D1D5DB"/>
                </a:solidFill>
                <a:effectLst/>
                <a:latin typeface="Söhne"/>
              </a:rPr>
              <a:t> is essential for </a:t>
            </a:r>
            <a:r>
              <a:rPr lang="en-US" sz="3600" b="0" i="0" u="sng" dirty="0">
                <a:solidFill>
                  <a:srgbClr val="D1D5DB"/>
                </a:solidFill>
                <a:effectLst/>
                <a:latin typeface="Söhne"/>
              </a:rPr>
              <a:t>making informed decisions</a:t>
            </a:r>
            <a:r>
              <a:rPr lang="en-US" sz="3600" b="0" i="0" dirty="0">
                <a:solidFill>
                  <a:srgbClr val="D1D5DB"/>
                </a:solidFill>
                <a:effectLst/>
                <a:latin typeface="Söhne"/>
              </a:rPr>
              <a:t>.</a:t>
            </a:r>
          </a:p>
          <a:p>
            <a:endParaRPr lang="en-IN" sz="3600" dirty="0"/>
          </a:p>
        </p:txBody>
      </p:sp>
      <p:sp>
        <p:nvSpPr>
          <p:cNvPr id="2" name="TextBox 1">
            <a:extLst>
              <a:ext uri="{FF2B5EF4-FFF2-40B4-BE49-F238E27FC236}">
                <a16:creationId xmlns:a16="http://schemas.microsoft.com/office/drawing/2014/main" id="{3CDAAB62-628F-6FAE-BEF5-C35700D6AC83}"/>
              </a:ext>
            </a:extLst>
          </p:cNvPr>
          <p:cNvSpPr txBox="1"/>
          <p:nvPr/>
        </p:nvSpPr>
        <p:spPr>
          <a:xfrm>
            <a:off x="810126" y="3429000"/>
            <a:ext cx="10571747" cy="2308324"/>
          </a:xfrm>
          <a:prstGeom prst="rect">
            <a:avLst/>
          </a:prstGeom>
          <a:noFill/>
        </p:spPr>
        <p:txBody>
          <a:bodyPr wrap="square" rtlCol="0">
            <a:spAutoFit/>
          </a:bodyPr>
          <a:lstStyle/>
          <a:p>
            <a:pPr algn="ctr"/>
            <a:r>
              <a:rPr lang="en-US" sz="3600" b="0" i="0" dirty="0">
                <a:solidFill>
                  <a:srgbClr val="D1D5DB"/>
                </a:solidFill>
                <a:effectLst/>
                <a:latin typeface="Söhne"/>
              </a:rPr>
              <a:t>THIS UNDERSTANDING </a:t>
            </a:r>
            <a:r>
              <a:rPr lang="en-US" sz="3600" b="0" i="0" u="sng" dirty="0">
                <a:solidFill>
                  <a:srgbClr val="D1D5DB"/>
                </a:solidFill>
                <a:effectLst/>
                <a:latin typeface="Söhne"/>
              </a:rPr>
              <a:t>DRIVES INNOVATION</a:t>
            </a:r>
            <a:r>
              <a:rPr lang="en-US" sz="3600" b="0" i="0" dirty="0">
                <a:solidFill>
                  <a:srgbClr val="D1D5DB"/>
                </a:solidFill>
                <a:effectLst/>
                <a:latin typeface="Söhne"/>
              </a:rPr>
              <a:t> AND HELPS INDUSTRIES </a:t>
            </a:r>
            <a:r>
              <a:rPr lang="en-US" sz="3600" b="0" i="0" u="sng" dirty="0">
                <a:solidFill>
                  <a:srgbClr val="D1D5DB"/>
                </a:solidFill>
                <a:effectLst/>
                <a:latin typeface="Söhne"/>
              </a:rPr>
              <a:t>HARNESS THE POTENTIAL </a:t>
            </a:r>
            <a:r>
              <a:rPr lang="en-US" sz="3600" b="0" i="0" dirty="0">
                <a:solidFill>
                  <a:srgbClr val="D1D5DB"/>
                </a:solidFill>
                <a:effectLst/>
                <a:latin typeface="Söhne"/>
              </a:rPr>
              <a:t>OF THESE TECHNOLOGIES EFFECTIVELY.</a:t>
            </a:r>
          </a:p>
          <a:p>
            <a:pPr algn="ctr"/>
            <a:endParaRPr lang="en-IN" sz="3600" dirty="0"/>
          </a:p>
        </p:txBody>
      </p:sp>
    </p:spTree>
    <p:extLst>
      <p:ext uri="{BB962C8B-B14F-4D97-AF65-F5344CB8AC3E}">
        <p14:creationId xmlns:p14="http://schemas.microsoft.com/office/powerpoint/2010/main" val="4153916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woman looking at a screen with tiny writing and graphs floating">
            <a:extLst>
              <a:ext uri="{FF2B5EF4-FFF2-40B4-BE49-F238E27FC236}">
                <a16:creationId xmlns:a16="http://schemas.microsoft.com/office/drawing/2014/main" id="{A0A99AB3-33D7-48CE-8A78-BEB8D7179FF8}"/>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p:spPr>
      </p:pic>
      <p:sp>
        <p:nvSpPr>
          <p:cNvPr id="20" name="Title 19">
            <a:extLst>
              <a:ext uri="{FF2B5EF4-FFF2-40B4-BE49-F238E27FC236}">
                <a16:creationId xmlns:a16="http://schemas.microsoft.com/office/drawing/2014/main" id="{940324F9-ABF9-4A46-B5E4-21164FADAD0C}"/>
              </a:ext>
            </a:extLst>
          </p:cNvPr>
          <p:cNvSpPr>
            <a:spLocks noGrp="1"/>
          </p:cNvSpPr>
          <p:nvPr>
            <p:ph type="title"/>
          </p:nvPr>
        </p:nvSpPr>
        <p:spPr>
          <a:xfrm>
            <a:off x="838200" y="285135"/>
            <a:ext cx="10515600" cy="6197629"/>
          </a:xfrm>
        </p:spPr>
        <p:txBody>
          <a:bodyPr/>
          <a:lstStyle/>
          <a:p>
            <a:pPr algn="ctr"/>
            <a:r>
              <a:rPr lang="en-US" sz="3200" dirty="0"/>
              <a:t>    </a:t>
            </a:r>
            <a:r>
              <a:rPr lang="en-US" sz="5400" dirty="0"/>
              <a:t>CONCLUSION</a:t>
            </a:r>
            <a:endParaRPr lang="en-US" dirty="0"/>
          </a:p>
        </p:txBody>
      </p:sp>
      <p:sp>
        <p:nvSpPr>
          <p:cNvPr id="16" name="Slide Number Placeholder 15">
            <a:extLst>
              <a:ext uri="{FF2B5EF4-FFF2-40B4-BE49-F238E27FC236}">
                <a16:creationId xmlns:a16="http://schemas.microsoft.com/office/drawing/2014/main" id="{485FA840-9C16-45D8-8B50-7DC1A5DF3CF4}"/>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14</a:t>
            </a:fld>
            <a:endParaRPr lang="en-US" dirty="0"/>
          </a:p>
        </p:txBody>
      </p:sp>
      <p:sp>
        <p:nvSpPr>
          <p:cNvPr id="5" name="Text Placeholder 10">
            <a:extLst>
              <a:ext uri="{FF2B5EF4-FFF2-40B4-BE49-F238E27FC236}">
                <a16:creationId xmlns:a16="http://schemas.microsoft.com/office/drawing/2014/main" id="{43716AC9-1EB4-F1C4-01D3-EF4A02A08B8A}"/>
              </a:ext>
            </a:extLst>
          </p:cNvPr>
          <p:cNvSpPr>
            <a:spLocks noGrp="1"/>
          </p:cNvSpPr>
          <p:nvPr>
            <p:ph type="body" sz="quarter" idx="15"/>
          </p:nvPr>
        </p:nvSpPr>
        <p:spPr>
          <a:xfrm>
            <a:off x="838200" y="1731880"/>
            <a:ext cx="10631905" cy="3966835"/>
          </a:xfrm>
        </p:spPr>
        <p:txBody>
          <a:bodyPr/>
          <a:lstStyle/>
          <a:p>
            <a:pPr marL="457200" indent="-457200">
              <a:buFont typeface="Arial" panose="020B0604020202020204" pitchFamily="34" charset="0"/>
              <a:buChar char="•"/>
            </a:pPr>
            <a:r>
              <a:rPr lang="en-US" sz="3200" u="sng" dirty="0">
                <a:solidFill>
                  <a:srgbClr val="D1D5DB"/>
                </a:solidFill>
                <a:latin typeface="Söhne"/>
              </a:rPr>
              <a:t>Education </a:t>
            </a:r>
            <a:r>
              <a:rPr lang="en-US" sz="3200" dirty="0">
                <a:solidFill>
                  <a:srgbClr val="D1D5DB"/>
                </a:solidFill>
                <a:latin typeface="Söhne"/>
              </a:rPr>
              <a:t>can be enhanced</a:t>
            </a:r>
            <a:r>
              <a:rPr lang="en-US" sz="3200" b="0" i="0" dirty="0">
                <a:solidFill>
                  <a:srgbClr val="D1D5DB"/>
                </a:solidFill>
                <a:effectLst/>
                <a:latin typeface="Söhne"/>
              </a:rPr>
              <a:t> through lifelike simulations for training and learning. </a:t>
            </a:r>
            <a:endParaRPr lang="en-US" sz="3200" dirty="0">
              <a:solidFill>
                <a:srgbClr val="D1D5DB"/>
              </a:solidFill>
              <a:latin typeface="Söhne"/>
            </a:endParaRPr>
          </a:p>
          <a:p>
            <a:pPr marL="457200" indent="-457200">
              <a:buFont typeface="Arial" panose="020B0604020202020204" pitchFamily="34" charset="0"/>
              <a:buChar char="•"/>
            </a:pPr>
            <a:r>
              <a:rPr lang="en-US" sz="3200" b="0" i="0" u="sng" dirty="0">
                <a:solidFill>
                  <a:srgbClr val="D1D5DB"/>
                </a:solidFill>
                <a:effectLst/>
                <a:latin typeface="Söhne"/>
              </a:rPr>
              <a:t>Healthcare,</a:t>
            </a:r>
            <a:r>
              <a:rPr lang="en-US" sz="3200" b="0" i="0" dirty="0">
                <a:solidFill>
                  <a:srgbClr val="D1D5DB"/>
                </a:solidFill>
                <a:effectLst/>
                <a:latin typeface="Söhne"/>
              </a:rPr>
              <a:t> therapy and medical training. </a:t>
            </a:r>
          </a:p>
          <a:p>
            <a:pPr marL="457200" indent="-457200">
              <a:buFont typeface="Arial" panose="020B0604020202020204" pitchFamily="34" charset="0"/>
              <a:buChar char="•"/>
            </a:pPr>
            <a:r>
              <a:rPr lang="en-US" sz="3200" b="0" i="0" dirty="0">
                <a:solidFill>
                  <a:srgbClr val="D1D5DB"/>
                </a:solidFill>
                <a:effectLst/>
                <a:latin typeface="Söhne"/>
              </a:rPr>
              <a:t>Industries like </a:t>
            </a:r>
            <a:r>
              <a:rPr lang="en-US" sz="3200" b="0" i="0" u="sng" dirty="0">
                <a:solidFill>
                  <a:srgbClr val="D1D5DB"/>
                </a:solidFill>
                <a:effectLst/>
                <a:latin typeface="Söhne"/>
              </a:rPr>
              <a:t>real estate, tourism, and automotive</a:t>
            </a:r>
            <a:r>
              <a:rPr lang="en-US" sz="3200" b="0" i="0" dirty="0">
                <a:solidFill>
                  <a:srgbClr val="D1D5DB"/>
                </a:solidFill>
                <a:effectLst/>
                <a:latin typeface="Söhne"/>
              </a:rPr>
              <a:t> can benefit from virtual tours and design simulations.</a:t>
            </a:r>
          </a:p>
          <a:p>
            <a:pPr marL="457200" indent="-457200">
              <a:buFont typeface="Arial" panose="020B0604020202020204" pitchFamily="34" charset="0"/>
              <a:buChar char="•"/>
            </a:pPr>
            <a:r>
              <a:rPr lang="en-US" sz="3200" b="0" i="0" dirty="0">
                <a:solidFill>
                  <a:srgbClr val="D1D5DB"/>
                </a:solidFill>
                <a:effectLst/>
                <a:latin typeface="Söhne"/>
              </a:rPr>
              <a:t>Collaboration, art, fitness, and space exploration also harness </a:t>
            </a:r>
            <a:r>
              <a:rPr lang="en-US" sz="3200" dirty="0">
                <a:solidFill>
                  <a:srgbClr val="D1D5DB"/>
                </a:solidFill>
                <a:latin typeface="Söhne"/>
              </a:rPr>
              <a:t>their</a:t>
            </a:r>
            <a:r>
              <a:rPr lang="en-US" sz="3200" b="0" i="0" dirty="0">
                <a:solidFill>
                  <a:srgbClr val="D1D5DB"/>
                </a:solidFill>
                <a:effectLst/>
                <a:latin typeface="Söhne"/>
              </a:rPr>
              <a:t> capabilities.</a:t>
            </a:r>
            <a:endParaRPr lang="en-US" sz="2400" dirty="0"/>
          </a:p>
        </p:txBody>
      </p:sp>
    </p:spTree>
    <p:extLst>
      <p:ext uri="{BB962C8B-B14F-4D97-AF65-F5344CB8AC3E}">
        <p14:creationId xmlns:p14="http://schemas.microsoft.com/office/powerpoint/2010/main" val="1987845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woman looking at a screen with tiny writing and graphs floating">
            <a:extLst>
              <a:ext uri="{FF2B5EF4-FFF2-40B4-BE49-F238E27FC236}">
                <a16:creationId xmlns:a16="http://schemas.microsoft.com/office/drawing/2014/main" id="{A0A99AB3-33D7-48CE-8A78-BEB8D7179FF8}"/>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p:spPr>
      </p:pic>
      <p:sp>
        <p:nvSpPr>
          <p:cNvPr id="20" name="Title 19">
            <a:extLst>
              <a:ext uri="{FF2B5EF4-FFF2-40B4-BE49-F238E27FC236}">
                <a16:creationId xmlns:a16="http://schemas.microsoft.com/office/drawing/2014/main" id="{940324F9-ABF9-4A46-B5E4-21164FADAD0C}"/>
              </a:ext>
            </a:extLst>
          </p:cNvPr>
          <p:cNvSpPr>
            <a:spLocks noGrp="1"/>
          </p:cNvSpPr>
          <p:nvPr>
            <p:ph type="title"/>
          </p:nvPr>
        </p:nvSpPr>
        <p:spPr>
          <a:xfrm>
            <a:off x="838200" y="717797"/>
            <a:ext cx="10515600" cy="5764967"/>
          </a:xfrm>
        </p:spPr>
        <p:txBody>
          <a:bodyPr/>
          <a:lstStyle/>
          <a:p>
            <a:pPr algn="ctr"/>
            <a:r>
              <a:rPr lang="en-US" sz="3200" dirty="0"/>
              <a:t>    </a:t>
            </a:r>
            <a:r>
              <a:rPr lang="en-US" sz="5400" dirty="0"/>
              <a:t>CONCLUSION</a:t>
            </a:r>
            <a:endParaRPr lang="en-US" dirty="0"/>
          </a:p>
        </p:txBody>
      </p:sp>
      <p:sp>
        <p:nvSpPr>
          <p:cNvPr id="16" name="Slide Number Placeholder 15">
            <a:extLst>
              <a:ext uri="{FF2B5EF4-FFF2-40B4-BE49-F238E27FC236}">
                <a16:creationId xmlns:a16="http://schemas.microsoft.com/office/drawing/2014/main" id="{485FA840-9C16-45D8-8B50-7DC1A5DF3CF4}"/>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15</a:t>
            </a:fld>
            <a:endParaRPr lang="en-US" dirty="0"/>
          </a:p>
        </p:txBody>
      </p:sp>
      <p:sp>
        <p:nvSpPr>
          <p:cNvPr id="5" name="Text Placeholder 10">
            <a:extLst>
              <a:ext uri="{FF2B5EF4-FFF2-40B4-BE49-F238E27FC236}">
                <a16:creationId xmlns:a16="http://schemas.microsoft.com/office/drawing/2014/main" id="{43716AC9-1EB4-F1C4-01D3-EF4A02A08B8A}"/>
              </a:ext>
            </a:extLst>
          </p:cNvPr>
          <p:cNvSpPr>
            <a:spLocks noGrp="1"/>
          </p:cNvSpPr>
          <p:nvPr>
            <p:ph type="body" sz="quarter" idx="15"/>
          </p:nvPr>
        </p:nvSpPr>
        <p:spPr>
          <a:xfrm>
            <a:off x="838200" y="2252990"/>
            <a:ext cx="10631905" cy="3966835"/>
          </a:xfrm>
        </p:spPr>
        <p:txBody>
          <a:bodyPr/>
          <a:lstStyle/>
          <a:p>
            <a:pPr algn="ctr"/>
            <a:r>
              <a:rPr lang="en-US" sz="3600" dirty="0">
                <a:solidFill>
                  <a:srgbClr val="D1D5DB"/>
                </a:solidFill>
                <a:latin typeface="Söhne"/>
              </a:rPr>
              <a:t>These technologies offer unique capabilities that impact various domains.</a:t>
            </a:r>
          </a:p>
          <a:p>
            <a:pPr algn="ctr"/>
            <a:r>
              <a:rPr lang="en-US" sz="3600" dirty="0">
                <a:solidFill>
                  <a:srgbClr val="D1D5DB"/>
                </a:solidFill>
                <a:latin typeface="Söhne"/>
              </a:rPr>
              <a:t>By comprehending their potential, we can drive positive change and innovation across sectors.</a:t>
            </a:r>
          </a:p>
          <a:p>
            <a:pPr algn="ctr"/>
            <a:endParaRPr lang="en-US" sz="3600" dirty="0"/>
          </a:p>
        </p:txBody>
      </p:sp>
    </p:spTree>
    <p:extLst>
      <p:ext uri="{BB962C8B-B14F-4D97-AF65-F5344CB8AC3E}">
        <p14:creationId xmlns:p14="http://schemas.microsoft.com/office/powerpoint/2010/main" val="30830185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woman with VR goggles on her face&#10;">
            <a:extLst>
              <a:ext uri="{FF2B5EF4-FFF2-40B4-BE49-F238E27FC236}">
                <a16:creationId xmlns:a16="http://schemas.microsoft.com/office/drawing/2014/main" id="{1959E133-823F-48B7-89C9-820E4A34383A}"/>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0"/>
            <a:ext cx="8153400" cy="6858000"/>
          </a:xfrm>
        </p:spPr>
      </p:pic>
      <p:sp>
        <p:nvSpPr>
          <p:cNvPr id="15" name="Title 14">
            <a:extLst>
              <a:ext uri="{FF2B5EF4-FFF2-40B4-BE49-F238E27FC236}">
                <a16:creationId xmlns:a16="http://schemas.microsoft.com/office/drawing/2014/main" id="{FE60C9E5-E020-489F-8A9F-BCBE2A0C3BBC}"/>
              </a:ext>
            </a:extLst>
          </p:cNvPr>
          <p:cNvSpPr>
            <a:spLocks noGrp="1"/>
          </p:cNvSpPr>
          <p:nvPr>
            <p:ph type="title"/>
          </p:nvPr>
        </p:nvSpPr>
        <p:spPr/>
        <p:txBody>
          <a:bodyPr/>
          <a:lstStyle/>
          <a:p>
            <a:pPr algn="ctr"/>
            <a:r>
              <a:rPr lang="en-US" sz="4000" dirty="0"/>
              <a:t>Thank you</a:t>
            </a:r>
          </a:p>
        </p:txBody>
      </p:sp>
      <p:sp>
        <p:nvSpPr>
          <p:cNvPr id="9" name="Text Placeholder 8">
            <a:extLst>
              <a:ext uri="{FF2B5EF4-FFF2-40B4-BE49-F238E27FC236}">
                <a16:creationId xmlns:a16="http://schemas.microsoft.com/office/drawing/2014/main" id="{0D4FE13D-FAFA-49AC-A113-E917401DD9C2}"/>
              </a:ext>
            </a:extLst>
          </p:cNvPr>
          <p:cNvSpPr>
            <a:spLocks noGrp="1"/>
          </p:cNvSpPr>
          <p:nvPr>
            <p:ph type="body" sz="quarter" idx="15"/>
          </p:nvPr>
        </p:nvSpPr>
        <p:spPr>
          <a:xfrm>
            <a:off x="7809256" y="2631505"/>
            <a:ext cx="4114592" cy="2212496"/>
          </a:xfrm>
        </p:spPr>
        <p:txBody>
          <a:bodyPr/>
          <a:lstStyle/>
          <a:p>
            <a:r>
              <a:rPr lang="en-US" dirty="0"/>
              <a:t>ATIA NAIM</a:t>
            </a:r>
          </a:p>
          <a:p>
            <a:r>
              <a:rPr lang="en-US" dirty="0"/>
              <a:t>A2305222498</a:t>
            </a:r>
          </a:p>
          <a:p>
            <a:r>
              <a:rPr lang="en-US" dirty="0"/>
              <a:t>3-CSE 8X</a:t>
            </a:r>
          </a:p>
          <a:p>
            <a:r>
              <a:rPr lang="en-US" dirty="0"/>
              <a:t>atia.naim@s.amity.edu</a:t>
            </a:r>
          </a:p>
        </p:txBody>
      </p:sp>
      <p:sp>
        <p:nvSpPr>
          <p:cNvPr id="12" name="Slide Number Placeholder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16</a:t>
            </a:fld>
            <a:endParaRPr lang="en-US" dirty="0"/>
          </a:p>
        </p:txBody>
      </p:sp>
    </p:spTree>
    <p:extLst>
      <p:ext uri="{BB962C8B-B14F-4D97-AF65-F5344CB8AC3E}">
        <p14:creationId xmlns:p14="http://schemas.microsoft.com/office/powerpoint/2010/main" val="1505696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woman looking at a screen with tiny writing and graphs floating">
            <a:extLst>
              <a:ext uri="{FF2B5EF4-FFF2-40B4-BE49-F238E27FC236}">
                <a16:creationId xmlns:a16="http://schemas.microsoft.com/office/drawing/2014/main" id="{AACEA9E5-C8FF-4080-B2EE-93C3DA6E6851}"/>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5011738" y="0"/>
            <a:ext cx="7196930" cy="6867376"/>
          </a:xfrm>
        </p:spPr>
      </p:pic>
      <p:sp>
        <p:nvSpPr>
          <p:cNvPr id="23" name="Title 22">
            <a:extLst>
              <a:ext uri="{FF2B5EF4-FFF2-40B4-BE49-F238E27FC236}">
                <a16:creationId xmlns:a16="http://schemas.microsoft.com/office/drawing/2014/main" id="{8A0965D6-0D20-40A0-8897-EDF8A7A464C5}"/>
              </a:ext>
            </a:extLst>
          </p:cNvPr>
          <p:cNvSpPr>
            <a:spLocks noGrp="1"/>
          </p:cNvSpPr>
          <p:nvPr>
            <p:ph type="title"/>
          </p:nvPr>
        </p:nvSpPr>
        <p:spPr>
          <a:xfrm>
            <a:off x="-1" y="1036629"/>
            <a:ext cx="6007099" cy="4784742"/>
          </a:xfrm>
        </p:spPr>
        <p:txBody>
          <a:bodyPr/>
          <a:lstStyle/>
          <a:p>
            <a:pPr algn="ctr"/>
            <a:r>
              <a:rPr lang="en-US" sz="3200" dirty="0"/>
              <a:t>INTRODUCTION</a:t>
            </a:r>
            <a:endParaRPr lang="en-US" dirty="0"/>
          </a:p>
        </p:txBody>
      </p:sp>
      <p:sp>
        <p:nvSpPr>
          <p:cNvPr id="13" name="Text Placeholder 12">
            <a:extLst>
              <a:ext uri="{FF2B5EF4-FFF2-40B4-BE49-F238E27FC236}">
                <a16:creationId xmlns:a16="http://schemas.microsoft.com/office/drawing/2014/main" id="{D1E74F73-E009-4956-9E74-742C1038F57A}"/>
              </a:ext>
            </a:extLst>
          </p:cNvPr>
          <p:cNvSpPr>
            <a:spLocks noGrp="1"/>
          </p:cNvSpPr>
          <p:nvPr>
            <p:ph type="body" sz="quarter" idx="22"/>
          </p:nvPr>
        </p:nvSpPr>
        <p:spPr>
          <a:xfrm>
            <a:off x="729016" y="2368506"/>
            <a:ext cx="4771030" cy="2919486"/>
          </a:xfrm>
          <a:solidFill>
            <a:srgbClr val="11468B">
              <a:alpha val="63000"/>
            </a:srgbClr>
          </a:solidFill>
        </p:spPr>
        <p:txBody>
          <a:bodyPr>
            <a:noAutofit/>
          </a:bodyPr>
          <a:lstStyle/>
          <a:p>
            <a:pPr algn="ctr"/>
            <a:r>
              <a:rPr lang="en-US" sz="2000" b="0" i="0" dirty="0">
                <a:solidFill>
                  <a:srgbClr val="D1D5DB"/>
                </a:solidFill>
                <a:effectLst/>
                <a:latin typeface="Söhne"/>
              </a:rPr>
              <a:t>Welcome to the presentation on </a:t>
            </a:r>
            <a:r>
              <a:rPr lang="en-US" sz="2000" b="0" i="0" dirty="0" err="1">
                <a:solidFill>
                  <a:srgbClr val="D1D5DB"/>
                </a:solidFill>
                <a:effectLst/>
                <a:latin typeface="Söhne"/>
              </a:rPr>
              <a:t>Vr</a:t>
            </a:r>
            <a:r>
              <a:rPr lang="en-US" sz="2000" b="0" i="0" dirty="0">
                <a:solidFill>
                  <a:srgbClr val="D1D5DB"/>
                </a:solidFill>
                <a:effectLst/>
                <a:latin typeface="Söhne"/>
              </a:rPr>
              <a:t> and </a:t>
            </a:r>
            <a:r>
              <a:rPr lang="en-US" sz="2000" b="0" i="0" dirty="0" err="1">
                <a:solidFill>
                  <a:srgbClr val="D1D5DB"/>
                </a:solidFill>
                <a:effectLst/>
                <a:latin typeface="Söhne"/>
              </a:rPr>
              <a:t>ar</a:t>
            </a:r>
            <a:r>
              <a:rPr lang="en-US" sz="2000" b="0" i="0" dirty="0">
                <a:solidFill>
                  <a:srgbClr val="D1D5DB"/>
                </a:solidFill>
                <a:effectLst/>
                <a:latin typeface="Söhne"/>
              </a:rPr>
              <a:t> technology analysis.</a:t>
            </a:r>
          </a:p>
          <a:p>
            <a:pPr algn="ctr"/>
            <a:r>
              <a:rPr lang="en-US" sz="2000" b="0" i="0" dirty="0">
                <a:solidFill>
                  <a:srgbClr val="D1D5DB"/>
                </a:solidFill>
                <a:effectLst/>
                <a:latin typeface="Söhne"/>
              </a:rPr>
              <a:t>This presentation aims to explore the characteristics, applications, and potential of </a:t>
            </a:r>
            <a:r>
              <a:rPr lang="en-US" sz="2000" dirty="0">
                <a:solidFill>
                  <a:srgbClr val="D1D5DB"/>
                </a:solidFill>
                <a:latin typeface="Söhne"/>
              </a:rPr>
              <a:t>these</a:t>
            </a:r>
            <a:r>
              <a:rPr lang="en-US" sz="2000" b="0" i="0" dirty="0">
                <a:solidFill>
                  <a:srgbClr val="D1D5DB"/>
                </a:solidFill>
                <a:effectLst/>
                <a:latin typeface="Söhne"/>
              </a:rPr>
              <a:t> across various domains.</a:t>
            </a:r>
          </a:p>
          <a:p>
            <a:pPr algn="ctr"/>
            <a:endParaRPr lang="en-US" sz="2000" dirty="0"/>
          </a:p>
        </p:txBody>
      </p:sp>
      <p:sp>
        <p:nvSpPr>
          <p:cNvPr id="6" name="Slide Number Placeholder 5">
            <a:extLst>
              <a:ext uri="{FF2B5EF4-FFF2-40B4-BE49-F238E27FC236}">
                <a16:creationId xmlns:a16="http://schemas.microsoft.com/office/drawing/2014/main" id="{3ECA4FBE-BC87-4AB1-BD16-CAF99641A1B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a:t>
            </a:fld>
            <a:endParaRPr lang="en-US" dirty="0"/>
          </a:p>
        </p:txBody>
      </p:sp>
    </p:spTree>
    <p:extLst>
      <p:ext uri="{BB962C8B-B14F-4D97-AF65-F5344CB8AC3E}">
        <p14:creationId xmlns:p14="http://schemas.microsoft.com/office/powerpoint/2010/main" val="3678690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Placeholder 107" descr="A woman with VR goggles on her face&#10;">
            <a:extLst>
              <a:ext uri="{FF2B5EF4-FFF2-40B4-BE49-F238E27FC236}">
                <a16:creationId xmlns:a16="http://schemas.microsoft.com/office/drawing/2014/main" id="{FAFD635F-714B-4EE8-9D07-0B32545C6D1F}"/>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5012530" y="0"/>
            <a:ext cx="7196138" cy="6867376"/>
          </a:xfrm>
        </p:spPr>
      </p:pic>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2" y="267419"/>
            <a:ext cx="6019802" cy="6323162"/>
          </a:xfrm>
        </p:spPr>
        <p:txBody>
          <a:bodyPr>
            <a:normAutofit/>
          </a:bodyPr>
          <a:lstStyle/>
          <a:p>
            <a:pPr algn="ctr"/>
            <a:r>
              <a:rPr lang="en-IN" sz="3600" b="1" i="0" dirty="0">
                <a:effectLst/>
                <a:latin typeface="Söhne"/>
              </a:rPr>
              <a:t>Virtual Reality (VR)</a:t>
            </a:r>
            <a:endParaRPr lang="en-US" sz="3600" dirty="0"/>
          </a:p>
        </p:txBody>
      </p:sp>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a:xfrm>
            <a:off x="452167" y="2104844"/>
            <a:ext cx="5115464" cy="3554083"/>
          </a:xfrm>
        </p:spPr>
        <p:txBody>
          <a:bodyPr>
            <a:noAutofit/>
          </a:bodyPr>
          <a:lstStyle/>
          <a:p>
            <a:pPr algn="l">
              <a:buFont typeface="Arial" panose="020B0604020202020204" pitchFamily="34" charset="0"/>
              <a:buChar char="•"/>
            </a:pPr>
            <a:r>
              <a:rPr lang="en-US" sz="2000" b="0" i="0" dirty="0">
                <a:solidFill>
                  <a:srgbClr val="D1D5DB"/>
                </a:solidFill>
                <a:effectLst/>
                <a:latin typeface="Söhne"/>
              </a:rPr>
              <a:t>Virtual Reality (VR) creates computer-programmed 3D environments for users to explore.</a:t>
            </a:r>
          </a:p>
          <a:p>
            <a:pPr algn="l">
              <a:buFont typeface="Arial" panose="020B0604020202020204" pitchFamily="34" charset="0"/>
              <a:buChar char="•"/>
            </a:pPr>
            <a:r>
              <a:rPr lang="en-US" sz="2000" b="0" i="0" dirty="0">
                <a:solidFill>
                  <a:srgbClr val="D1D5DB"/>
                </a:solidFill>
                <a:effectLst/>
                <a:latin typeface="Söhne"/>
              </a:rPr>
              <a:t>VR experiences can range from real-world-like scenarios to entirely new and imaginative realms.</a:t>
            </a:r>
          </a:p>
          <a:p>
            <a:pPr algn="l">
              <a:buFont typeface="Arial" panose="020B0604020202020204" pitchFamily="34" charset="0"/>
              <a:buChar char="•"/>
            </a:pPr>
            <a:r>
              <a:rPr lang="en-US" sz="2000" b="0" i="0" dirty="0">
                <a:solidFill>
                  <a:srgbClr val="D1D5DB"/>
                </a:solidFill>
                <a:effectLst/>
                <a:latin typeface="Söhne"/>
              </a:rPr>
              <a:t>VR provides a stimulating and immersive experience that can be similar to or different from the real world.</a:t>
            </a:r>
          </a:p>
          <a:p>
            <a:endParaRPr lang="en-US" sz="2000" dirty="0"/>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a:t>
            </a:fld>
            <a:endParaRPr lang="en-US" dirty="0"/>
          </a:p>
        </p:txBody>
      </p:sp>
    </p:spTree>
    <p:extLst>
      <p:ext uri="{BB962C8B-B14F-4D97-AF65-F5344CB8AC3E}">
        <p14:creationId xmlns:p14="http://schemas.microsoft.com/office/powerpoint/2010/main" val="277377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45" descr="A close up of a person wearing glasses and the measurements of the eyes">
            <a:extLst>
              <a:ext uri="{FF2B5EF4-FFF2-40B4-BE49-F238E27FC236}">
                <a16:creationId xmlns:a16="http://schemas.microsoft.com/office/drawing/2014/main" id="{528BC591-EE83-99FF-82C2-FC1D3CDB65C8}"/>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t="15189" b="15189"/>
          <a:stretch>
            <a:fillRect/>
          </a:stretch>
        </p:blipFill>
        <p:spPr>
          <a:xfrm>
            <a:off x="5012531" y="0"/>
            <a:ext cx="7196137" cy="6867525"/>
          </a:xfrm>
          <a:prstGeom prst="rect">
            <a:avLst/>
          </a:prstGeom>
          <a:effectLst>
            <a:softEdge rad="533400"/>
          </a:effectLst>
        </p:spPr>
      </p:pic>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2" y="267419"/>
            <a:ext cx="6019802" cy="6323162"/>
          </a:xfrm>
        </p:spPr>
        <p:txBody>
          <a:bodyPr>
            <a:normAutofit/>
          </a:bodyPr>
          <a:lstStyle/>
          <a:p>
            <a:pPr algn="ctr"/>
            <a:r>
              <a:rPr lang="en-IN" sz="3200" b="1" i="0" dirty="0">
                <a:effectLst/>
                <a:latin typeface="Söhne"/>
              </a:rPr>
              <a:t>Augmented</a:t>
            </a:r>
            <a:r>
              <a:rPr lang="en-IN" sz="2400" b="1" i="0" dirty="0">
                <a:effectLst/>
                <a:latin typeface="Söhne"/>
              </a:rPr>
              <a:t> </a:t>
            </a:r>
            <a:r>
              <a:rPr lang="en-IN" sz="3200" b="1" i="0" dirty="0">
                <a:effectLst/>
                <a:latin typeface="Söhne"/>
              </a:rPr>
              <a:t>Reality</a:t>
            </a:r>
            <a:r>
              <a:rPr lang="en-IN" sz="2400" b="1" i="0" dirty="0">
                <a:effectLst/>
                <a:latin typeface="Söhne"/>
              </a:rPr>
              <a:t> </a:t>
            </a:r>
            <a:r>
              <a:rPr lang="en-IN" sz="3200" b="1" i="0" dirty="0">
                <a:effectLst/>
                <a:latin typeface="Söhne"/>
              </a:rPr>
              <a:t>(AR)</a:t>
            </a:r>
            <a:endParaRPr lang="en-US" sz="3600" dirty="0"/>
          </a:p>
        </p:txBody>
      </p:sp>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a:xfrm>
            <a:off x="452167" y="1889183"/>
            <a:ext cx="5115464" cy="4537496"/>
          </a:xfrm>
        </p:spPr>
        <p:txBody>
          <a:bodyPr>
            <a:noAutofit/>
          </a:bodyPr>
          <a:lstStyle/>
          <a:p>
            <a:pPr algn="l">
              <a:buFont typeface="Arial" panose="020B0604020202020204" pitchFamily="34" charset="0"/>
              <a:buChar char="•"/>
            </a:pPr>
            <a:r>
              <a:rPr lang="en-US" sz="2400" b="0" i="0" dirty="0">
                <a:solidFill>
                  <a:srgbClr val="D1D5DB"/>
                </a:solidFill>
                <a:effectLst/>
                <a:latin typeface="Söhne"/>
              </a:rPr>
              <a:t>Augmented Reality (AR) overlays virtual content onto the real world.</a:t>
            </a:r>
          </a:p>
          <a:p>
            <a:pPr algn="l">
              <a:buFont typeface="Arial" panose="020B0604020202020204" pitchFamily="34" charset="0"/>
              <a:buChar char="•"/>
            </a:pPr>
            <a:r>
              <a:rPr lang="en-US" sz="2400" b="0" i="0" dirty="0">
                <a:solidFill>
                  <a:srgbClr val="D1D5DB"/>
                </a:solidFill>
                <a:effectLst/>
                <a:latin typeface="Söhne"/>
              </a:rPr>
              <a:t>AR enhances the user's perception of reality by integrating computer-generated elements in real-time through cameras or sensors.</a:t>
            </a:r>
          </a:p>
          <a:p>
            <a:pPr algn="l">
              <a:buFont typeface="Arial" panose="020B0604020202020204" pitchFamily="34" charset="0"/>
              <a:buChar char="•"/>
            </a:pPr>
            <a:r>
              <a:rPr lang="en-US" sz="2400" b="0" i="0" dirty="0">
                <a:solidFill>
                  <a:srgbClr val="D1D5DB"/>
                </a:solidFill>
                <a:effectLst/>
                <a:latin typeface="Söhne"/>
              </a:rPr>
              <a:t>AR bridges the gap between digital and physical experiences, creating an enhanced visual environment.</a:t>
            </a:r>
          </a:p>
          <a:p>
            <a:endParaRPr lang="en-US" dirty="0"/>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a:t>
            </a:fld>
            <a:endParaRPr lang="en-US" dirty="0"/>
          </a:p>
        </p:txBody>
      </p:sp>
    </p:spTree>
    <p:extLst>
      <p:ext uri="{BB962C8B-B14F-4D97-AF65-F5344CB8AC3E}">
        <p14:creationId xmlns:p14="http://schemas.microsoft.com/office/powerpoint/2010/main" val="462940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A351523-BE9E-4047-8916-20F1F4A9FB16}"/>
              </a:ext>
            </a:extLst>
          </p:cNvPr>
          <p:cNvSpPr>
            <a:spLocks noGrp="1"/>
          </p:cNvSpPr>
          <p:nvPr>
            <p:ph type="title"/>
          </p:nvPr>
        </p:nvSpPr>
        <p:spPr>
          <a:xfrm>
            <a:off x="2796031" y="1649421"/>
            <a:ext cx="9027001" cy="596474"/>
          </a:xfrm>
        </p:spPr>
        <p:txBody>
          <a:bodyPr/>
          <a:lstStyle/>
          <a:p>
            <a:r>
              <a:rPr lang="en-US" sz="3200" dirty="0">
                <a:ea typeface="+mn-ea"/>
                <a:cs typeface="+mn-cs"/>
              </a:rPr>
              <a:t>SIMILARITIES AND DIFFERENCES</a:t>
            </a:r>
            <a:endParaRPr lang="en-US" sz="3200" dirty="0"/>
          </a:p>
        </p:txBody>
      </p:sp>
      <p:pic>
        <p:nvPicPr>
          <p:cNvPr id="65" name="Picture Placeholder 64" descr="Robotic hand and human hand almost touching with their pointer fingers">
            <a:extLst>
              <a:ext uri="{FF2B5EF4-FFF2-40B4-BE49-F238E27FC236}">
                <a16:creationId xmlns:a16="http://schemas.microsoft.com/office/drawing/2014/main" id="{B600DB70-7F2F-494E-82AC-37DB9BB59802}"/>
              </a:ext>
            </a:extLst>
          </p:cNvPr>
          <p:cNvPicPr>
            <a:picLocks noGrp="1" noChangeAspect="1"/>
          </p:cNvPicPr>
          <p:nvPr>
            <p:ph type="pic" sz="quarter" idx="28"/>
          </p:nvPr>
        </p:nvPicPr>
        <p:blipFill rotWithShape="1">
          <a:blip r:embed="rId3" cstate="email">
            <a:extLst>
              <a:ext uri="{28A0092B-C50C-407E-A947-70E740481C1C}">
                <a14:useLocalDpi xmlns:a14="http://schemas.microsoft.com/office/drawing/2010/main"/>
              </a:ext>
            </a:extLst>
          </a:blip>
          <a:srcRect/>
          <a:stretch/>
        </p:blipFill>
        <p:spPr>
          <a:xfrm rot="5400000" flipH="1">
            <a:off x="-2092961" y="2092961"/>
            <a:ext cx="6858002" cy="2672081"/>
          </a:xfrm>
        </p:spPr>
      </p:pic>
      <p:sp>
        <p:nvSpPr>
          <p:cNvPr id="60" name="Text Placeholder 59">
            <a:extLst>
              <a:ext uri="{FF2B5EF4-FFF2-40B4-BE49-F238E27FC236}">
                <a16:creationId xmlns:a16="http://schemas.microsoft.com/office/drawing/2014/main" id="{999D91A5-2E97-401C-8485-4C6A03228C0C}"/>
              </a:ext>
            </a:extLst>
          </p:cNvPr>
          <p:cNvSpPr>
            <a:spLocks noGrp="1"/>
          </p:cNvSpPr>
          <p:nvPr>
            <p:ph type="body" sz="quarter" idx="16"/>
          </p:nvPr>
        </p:nvSpPr>
        <p:spPr>
          <a:xfrm>
            <a:off x="2811826" y="2502477"/>
            <a:ext cx="3975054" cy="426393"/>
          </a:xfrm>
        </p:spPr>
        <p:txBody>
          <a:bodyPr/>
          <a:lstStyle/>
          <a:p>
            <a:r>
              <a:rPr lang="en-ZA" sz="2000" dirty="0"/>
              <a:t>SIMILARITIES</a:t>
            </a:r>
            <a:r>
              <a:rPr lang="en-ZA" dirty="0"/>
              <a:t>​</a:t>
            </a:r>
            <a:endParaRPr lang="en-US" dirty="0"/>
          </a:p>
        </p:txBody>
      </p:sp>
      <p:sp>
        <p:nvSpPr>
          <p:cNvPr id="62" name="Text Placeholder 61">
            <a:extLst>
              <a:ext uri="{FF2B5EF4-FFF2-40B4-BE49-F238E27FC236}">
                <a16:creationId xmlns:a16="http://schemas.microsoft.com/office/drawing/2014/main" id="{A7D48779-F2E1-4699-AD47-17420A5B31B9}"/>
              </a:ext>
            </a:extLst>
          </p:cNvPr>
          <p:cNvSpPr>
            <a:spLocks noGrp="1"/>
          </p:cNvSpPr>
          <p:nvPr>
            <p:ph type="body" sz="quarter" idx="18"/>
          </p:nvPr>
        </p:nvSpPr>
        <p:spPr>
          <a:xfrm>
            <a:off x="7378746" y="2502477"/>
            <a:ext cx="3695653" cy="426393"/>
          </a:xfrm>
        </p:spPr>
        <p:txBody>
          <a:bodyPr/>
          <a:lstStyle/>
          <a:p>
            <a:r>
              <a:rPr lang="en-US" sz="2000" dirty="0"/>
              <a:t>DIFFERENCES</a:t>
            </a:r>
            <a:endParaRPr lang="en-US" dirty="0"/>
          </a:p>
        </p:txBody>
      </p:sp>
      <p:sp>
        <p:nvSpPr>
          <p:cNvPr id="63" name="Text Placeholder 62">
            <a:extLst>
              <a:ext uri="{FF2B5EF4-FFF2-40B4-BE49-F238E27FC236}">
                <a16:creationId xmlns:a16="http://schemas.microsoft.com/office/drawing/2014/main" id="{0748B9A3-70BE-4930-994F-00EFCDA51C5E}"/>
              </a:ext>
            </a:extLst>
          </p:cNvPr>
          <p:cNvSpPr>
            <a:spLocks noGrp="1"/>
          </p:cNvSpPr>
          <p:nvPr>
            <p:ph type="body" sz="quarter" idx="27"/>
          </p:nvPr>
        </p:nvSpPr>
        <p:spPr>
          <a:xfrm>
            <a:off x="2811826" y="2881982"/>
            <a:ext cx="3975054" cy="2966740"/>
          </a:xfrm>
        </p:spPr>
        <p:txBody>
          <a:bodyPr>
            <a:normAutofit/>
          </a:bodyPr>
          <a:lstStyle/>
          <a:p>
            <a:pPr marL="285750" indent="-285750">
              <a:buFont typeface="Arial" panose="020B0604020202020204" pitchFamily="34" charset="0"/>
              <a:buChar char="•"/>
            </a:pPr>
            <a:r>
              <a:rPr lang="en-US" sz="1800" dirty="0"/>
              <a:t>Immersive experience</a:t>
            </a:r>
          </a:p>
          <a:p>
            <a:pPr marL="285750" indent="-285750">
              <a:buFont typeface="Arial" panose="020B0604020202020204" pitchFamily="34" charset="0"/>
              <a:buChar char="•"/>
            </a:pPr>
            <a:r>
              <a:rPr lang="en-US" sz="1800" dirty="0"/>
              <a:t>Digital Interaction</a:t>
            </a:r>
          </a:p>
          <a:p>
            <a:pPr marL="285750" indent="-285750">
              <a:buFont typeface="Arial" panose="020B0604020202020204" pitchFamily="34" charset="0"/>
              <a:buChar char="•"/>
            </a:pPr>
            <a:r>
              <a:rPr lang="en-US" sz="1800" dirty="0"/>
              <a:t>Technology Dependence</a:t>
            </a:r>
          </a:p>
          <a:p>
            <a:pPr marL="285750" indent="-285750">
              <a:buFont typeface="Arial" panose="020B0604020202020204" pitchFamily="34" charset="0"/>
              <a:buChar char="•"/>
            </a:pPr>
            <a:r>
              <a:rPr lang="en-US" sz="1800" dirty="0"/>
              <a:t>Entertainment and Education</a:t>
            </a:r>
          </a:p>
        </p:txBody>
      </p:sp>
      <p:sp>
        <p:nvSpPr>
          <p:cNvPr id="61" name="Text Placeholder 60">
            <a:extLst>
              <a:ext uri="{FF2B5EF4-FFF2-40B4-BE49-F238E27FC236}">
                <a16:creationId xmlns:a16="http://schemas.microsoft.com/office/drawing/2014/main" id="{182CD3FA-FD64-4651-A9ED-984F79C86FEE}"/>
              </a:ext>
            </a:extLst>
          </p:cNvPr>
          <p:cNvSpPr>
            <a:spLocks noGrp="1"/>
          </p:cNvSpPr>
          <p:nvPr>
            <p:ph type="body" sz="quarter" idx="17"/>
          </p:nvPr>
        </p:nvSpPr>
        <p:spPr>
          <a:xfrm>
            <a:off x="7378746" y="2881982"/>
            <a:ext cx="3695653" cy="2966740"/>
          </a:xfrm>
        </p:spPr>
        <p:txBody>
          <a:bodyPr>
            <a:normAutofit/>
          </a:bodyPr>
          <a:lstStyle/>
          <a:p>
            <a:pPr marL="285750" indent="-285750">
              <a:buFont typeface="Arial" panose="020B0604020202020204" pitchFamily="34" charset="0"/>
              <a:buChar char="•"/>
            </a:pPr>
            <a:r>
              <a:rPr lang="en-US" sz="1800" dirty="0"/>
              <a:t>Environment</a:t>
            </a:r>
          </a:p>
          <a:p>
            <a:pPr marL="285750" indent="-285750">
              <a:buFont typeface="Arial" panose="020B0604020202020204" pitchFamily="34" charset="0"/>
              <a:buChar char="•"/>
            </a:pPr>
            <a:r>
              <a:rPr lang="en-US" sz="1800" dirty="0"/>
              <a:t>Interaction</a:t>
            </a:r>
          </a:p>
          <a:p>
            <a:pPr marL="285750" indent="-285750">
              <a:buFont typeface="Arial" panose="020B0604020202020204" pitchFamily="34" charset="0"/>
              <a:buChar char="•"/>
            </a:pPr>
            <a:r>
              <a:rPr lang="en-US" sz="1800" dirty="0"/>
              <a:t>Use cases</a:t>
            </a:r>
          </a:p>
          <a:p>
            <a:pPr marL="285750" indent="-285750">
              <a:buFont typeface="Arial" panose="020B0604020202020204" pitchFamily="34" charset="0"/>
              <a:buChar char="•"/>
            </a:pPr>
            <a:r>
              <a:rPr lang="en-US" sz="1800" dirty="0"/>
              <a:t>Device Requirements</a:t>
            </a:r>
          </a:p>
          <a:p>
            <a:pPr marL="285750" indent="-285750">
              <a:buFont typeface="Arial" panose="020B0604020202020204" pitchFamily="34" charset="0"/>
              <a:buChar char="•"/>
            </a:pPr>
            <a:r>
              <a:rPr lang="en-US" sz="1800" dirty="0"/>
              <a:t>Level of Immersion</a:t>
            </a:r>
          </a:p>
        </p:txBody>
      </p:sp>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5</a:t>
            </a:fld>
            <a:endParaRPr lang="en-US" dirty="0"/>
          </a:p>
        </p:txBody>
      </p:sp>
    </p:spTree>
    <p:extLst>
      <p:ext uri="{BB962C8B-B14F-4D97-AF65-F5344CB8AC3E}">
        <p14:creationId xmlns:p14="http://schemas.microsoft.com/office/powerpoint/2010/main" val="3324314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A woman with VR goggles on her face&#10;">
            <a:extLst>
              <a:ext uri="{FF2B5EF4-FFF2-40B4-BE49-F238E27FC236}">
                <a16:creationId xmlns:a16="http://schemas.microsoft.com/office/drawing/2014/main" id="{5BEA2E31-956A-45E8-9E93-6C81A659BCBE}"/>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622570" y="729926"/>
            <a:ext cx="6456836" cy="5388772"/>
          </a:xfrm>
        </p:spPr>
      </p:pic>
      <p:sp>
        <p:nvSpPr>
          <p:cNvPr id="18" name="Title 17">
            <a:extLst>
              <a:ext uri="{FF2B5EF4-FFF2-40B4-BE49-F238E27FC236}">
                <a16:creationId xmlns:a16="http://schemas.microsoft.com/office/drawing/2014/main" id="{17062936-5CF9-46DE-8DD5-5C63AAD751F7}"/>
              </a:ext>
            </a:extLst>
          </p:cNvPr>
          <p:cNvSpPr>
            <a:spLocks noGrp="1"/>
          </p:cNvSpPr>
          <p:nvPr>
            <p:ph type="title"/>
          </p:nvPr>
        </p:nvSpPr>
        <p:spPr>
          <a:xfrm>
            <a:off x="6096000" y="1337951"/>
            <a:ext cx="6096000" cy="4324912"/>
          </a:xfrm>
        </p:spPr>
        <p:txBody>
          <a:bodyPr>
            <a:normAutofit/>
          </a:bodyPr>
          <a:lstStyle/>
          <a:p>
            <a:pPr algn="ctr"/>
            <a:r>
              <a:rPr lang="en-US" dirty="0"/>
              <a:t>UNDERLYING technology</a:t>
            </a:r>
            <a:br>
              <a:rPr lang="en-US" dirty="0"/>
            </a:br>
            <a:endParaRPr lang="en-US" dirty="0"/>
          </a:p>
        </p:txBody>
      </p:sp>
      <p:sp>
        <p:nvSpPr>
          <p:cNvPr id="57" name="Text Placeholder 56">
            <a:extLst>
              <a:ext uri="{FF2B5EF4-FFF2-40B4-BE49-F238E27FC236}">
                <a16:creationId xmlns:a16="http://schemas.microsoft.com/office/drawing/2014/main" id="{157DA62F-DBB5-42B6-A283-774219082BAF}"/>
              </a:ext>
            </a:extLst>
          </p:cNvPr>
          <p:cNvSpPr>
            <a:spLocks noGrp="1"/>
          </p:cNvSpPr>
          <p:nvPr>
            <p:ph type="body" sz="quarter" idx="15"/>
          </p:nvPr>
        </p:nvSpPr>
        <p:spPr>
          <a:xfrm>
            <a:off x="6673514" y="2822834"/>
            <a:ext cx="5277853" cy="2349188"/>
          </a:xfrm>
        </p:spPr>
        <p:txBody>
          <a:bodyPr/>
          <a:lstStyle/>
          <a:p>
            <a:pPr algn="ctr"/>
            <a:r>
              <a:rPr lang="en-US" sz="1800" b="0" i="0" dirty="0">
                <a:effectLst/>
                <a:latin typeface="Söhne"/>
              </a:rPr>
              <a:t> </a:t>
            </a:r>
            <a:r>
              <a:rPr lang="en-US" sz="1800" dirty="0">
                <a:latin typeface="Söhne"/>
              </a:rPr>
              <a:t>R</a:t>
            </a:r>
            <a:r>
              <a:rPr lang="en-US" sz="1800" b="0" i="0" dirty="0">
                <a:effectLst/>
                <a:latin typeface="Söhne"/>
              </a:rPr>
              <a:t>elies on advanced technologies like computer graphics, tracking sensors, and displays.</a:t>
            </a:r>
          </a:p>
          <a:p>
            <a:pPr algn="ctr"/>
            <a:r>
              <a:rPr lang="en-US" sz="1800" dirty="0">
                <a:latin typeface="Söhne"/>
              </a:rPr>
              <a:t>Both technologies</a:t>
            </a:r>
            <a:r>
              <a:rPr lang="en-US" sz="1800" b="0" i="0" dirty="0">
                <a:effectLst/>
                <a:latin typeface="Söhne"/>
              </a:rPr>
              <a:t>, work together to create seamless and convincing virtual and augmented experiences.</a:t>
            </a:r>
          </a:p>
          <a:p>
            <a:pPr algn="ctr"/>
            <a:endParaRPr lang="en-US" sz="1800" dirty="0"/>
          </a:p>
        </p:txBody>
      </p:sp>
      <p:sp>
        <p:nvSpPr>
          <p:cNvPr id="4" name="Slide Number Placeholder 3">
            <a:extLst>
              <a:ext uri="{FF2B5EF4-FFF2-40B4-BE49-F238E27FC236}">
                <a16:creationId xmlns:a16="http://schemas.microsoft.com/office/drawing/2014/main" id="{B06B27C9-FAA1-490A-8DE2-9BAA5B177CE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6</a:t>
            </a:fld>
            <a:endParaRPr lang="en-US" dirty="0"/>
          </a:p>
        </p:txBody>
      </p:sp>
    </p:spTree>
    <p:extLst>
      <p:ext uri="{BB962C8B-B14F-4D97-AF65-F5344CB8AC3E}">
        <p14:creationId xmlns:p14="http://schemas.microsoft.com/office/powerpoint/2010/main" val="3474899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 name="Picture Placeholder 332" descr="A woman with VR goggles on her face&#10;">
            <a:extLst>
              <a:ext uri="{FF2B5EF4-FFF2-40B4-BE49-F238E27FC236}">
                <a16:creationId xmlns:a16="http://schemas.microsoft.com/office/drawing/2014/main" id="{FD4B28D9-9B79-4001-A067-E63416BC8F0E}"/>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5334461" cy="6867376"/>
          </a:xfrm>
        </p:spPr>
      </p:pic>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7</a:t>
            </a:fld>
            <a:endParaRPr lang="en-US" dirty="0"/>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5521610" y="746631"/>
            <a:ext cx="6177980" cy="457881"/>
          </a:xfrm>
        </p:spPr>
        <p:txBody>
          <a:bodyPr/>
          <a:lstStyle/>
          <a:p>
            <a:pPr algn="ctr"/>
            <a:r>
              <a:rPr lang="en-US" sz="3600" dirty="0">
                <a:solidFill>
                  <a:schemeClr val="accent5">
                    <a:lumMod val="40000"/>
                    <a:lumOff val="60000"/>
                  </a:schemeClr>
                </a:solidFill>
              </a:rPr>
              <a:t>HARDWARE COMPONENTS</a:t>
            </a:r>
          </a:p>
        </p:txBody>
      </p:sp>
      <p:sp>
        <p:nvSpPr>
          <p:cNvPr id="7" name="Text Placeholder 6">
            <a:extLst>
              <a:ext uri="{FF2B5EF4-FFF2-40B4-BE49-F238E27FC236}">
                <a16:creationId xmlns:a16="http://schemas.microsoft.com/office/drawing/2014/main" id="{3CD871D7-7FE9-C2A9-35FF-CBF00851ED46}"/>
              </a:ext>
            </a:extLst>
          </p:cNvPr>
          <p:cNvSpPr>
            <a:spLocks noGrp="1"/>
          </p:cNvSpPr>
          <p:nvPr>
            <p:ph type="body" sz="quarter" idx="16"/>
          </p:nvPr>
        </p:nvSpPr>
        <p:spPr>
          <a:xfrm>
            <a:off x="6036564" y="1577848"/>
            <a:ext cx="5180156" cy="4533521"/>
          </a:xfrm>
        </p:spPr>
        <p:txBody>
          <a:bodyPr>
            <a:normAutofit/>
          </a:bodyPr>
          <a:lstStyle/>
          <a:p>
            <a:pPr marL="342900" indent="-342900" algn="l">
              <a:buFont typeface="Arial" panose="020B0604020202020204" pitchFamily="34" charset="0"/>
              <a:buChar char="•"/>
            </a:pPr>
            <a:r>
              <a:rPr lang="en-US" sz="2400" dirty="0"/>
              <a:t>DISPLAY</a:t>
            </a:r>
          </a:p>
          <a:p>
            <a:pPr marL="342900" indent="-342900" algn="l">
              <a:buFont typeface="Arial" panose="020B0604020202020204" pitchFamily="34" charset="0"/>
              <a:buChar char="•"/>
            </a:pPr>
            <a:r>
              <a:rPr lang="en-US" dirty="0"/>
              <a:t>TRACKING SENSORS</a:t>
            </a:r>
          </a:p>
          <a:p>
            <a:pPr marL="342900" indent="-342900" algn="l">
              <a:buFont typeface="Arial" panose="020B0604020202020204" pitchFamily="34" charset="0"/>
              <a:buChar char="•"/>
            </a:pPr>
            <a:r>
              <a:rPr lang="en-US" sz="2400" dirty="0"/>
              <a:t>CONTROLLERS AND INPUT DEVICES</a:t>
            </a:r>
          </a:p>
          <a:p>
            <a:pPr marL="342900" indent="-342900" algn="l">
              <a:buFont typeface="Arial" panose="020B0604020202020204" pitchFamily="34" charset="0"/>
              <a:buChar char="•"/>
            </a:pPr>
            <a:r>
              <a:rPr lang="en-US" dirty="0"/>
              <a:t>COMPUTING HARDWARE</a:t>
            </a:r>
          </a:p>
          <a:p>
            <a:pPr marL="342900" indent="-342900" algn="l">
              <a:buFont typeface="Arial" panose="020B0604020202020204" pitchFamily="34" charset="0"/>
              <a:buChar char="•"/>
            </a:pPr>
            <a:r>
              <a:rPr lang="en-US" sz="2400" dirty="0"/>
              <a:t>AUDIO SYSTEM</a:t>
            </a:r>
          </a:p>
          <a:p>
            <a:pPr marL="342900" indent="-342900" algn="l">
              <a:buFont typeface="Arial" panose="020B0604020202020204" pitchFamily="34" charset="0"/>
              <a:buChar char="•"/>
            </a:pPr>
            <a:r>
              <a:rPr lang="en-US" dirty="0"/>
              <a:t>CABLES AND CONNECTIONS</a:t>
            </a:r>
          </a:p>
          <a:p>
            <a:pPr marL="342900" indent="-342900" algn="l">
              <a:buFont typeface="Arial" panose="020B0604020202020204" pitchFamily="34" charset="0"/>
              <a:buChar char="•"/>
            </a:pPr>
            <a:r>
              <a:rPr lang="en-US" sz="2400" dirty="0"/>
              <a:t>ACCESSORIES</a:t>
            </a:r>
          </a:p>
          <a:p>
            <a:pPr marL="342900" indent="-342900" algn="l">
              <a:buFont typeface="Arial" panose="020B0604020202020204" pitchFamily="34" charset="0"/>
              <a:buChar char="•"/>
            </a:pPr>
            <a:r>
              <a:rPr lang="en-US" dirty="0"/>
              <a:t>BASE STATIONS</a:t>
            </a:r>
            <a:endParaRPr lang="en-US" sz="2400" dirty="0"/>
          </a:p>
        </p:txBody>
      </p:sp>
    </p:spTree>
    <p:extLst>
      <p:ext uri="{BB962C8B-B14F-4D97-AF65-F5344CB8AC3E}">
        <p14:creationId xmlns:p14="http://schemas.microsoft.com/office/powerpoint/2010/main" val="1057146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359737" y="621266"/>
            <a:ext cx="6343062" cy="998987"/>
          </a:xfrm>
        </p:spPr>
        <p:txBody>
          <a:bodyPr>
            <a:normAutofit/>
          </a:bodyPr>
          <a:lstStyle/>
          <a:p>
            <a:r>
              <a:rPr lang="en-US" sz="3600" noProof="0" dirty="0"/>
              <a:t>Software components</a:t>
            </a:r>
            <a:endParaRPr lang="en-US" sz="3600" dirty="0"/>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8</a:t>
            </a:fld>
            <a:endParaRPr lang="en-US" dirty="0"/>
          </a:p>
        </p:txBody>
      </p:sp>
      <p:pic>
        <p:nvPicPr>
          <p:cNvPr id="2050" name="Picture 2" descr="Image result for cool tech symbols in ar">
            <a:extLst>
              <a:ext uri="{FF2B5EF4-FFF2-40B4-BE49-F238E27FC236}">
                <a16:creationId xmlns:a16="http://schemas.microsoft.com/office/drawing/2014/main" id="{9EC4DDF9-6B11-F530-AD2F-ED867CB136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2799" y="850405"/>
            <a:ext cx="5129464" cy="5157190"/>
          </a:xfrm>
          <a:prstGeom prst="rect">
            <a:avLst/>
          </a:prstGeom>
          <a:noFill/>
          <a:effectLst>
            <a:softEdge rad="457200"/>
          </a:effectLst>
          <a:extLst>
            <a:ext uri="{909E8E84-426E-40DD-AFC4-6F175D3DCCD1}">
              <a14:hiddenFill xmlns:a14="http://schemas.microsoft.com/office/drawing/2010/main">
                <a:solidFill>
                  <a:srgbClr val="FFFFFF"/>
                </a:solidFill>
              </a14:hiddenFill>
            </a:ext>
          </a:extLst>
        </p:spPr>
      </p:pic>
      <p:sp>
        <p:nvSpPr>
          <p:cNvPr id="2" name="Text Placeholder 6">
            <a:extLst>
              <a:ext uri="{FF2B5EF4-FFF2-40B4-BE49-F238E27FC236}">
                <a16:creationId xmlns:a16="http://schemas.microsoft.com/office/drawing/2014/main" id="{624E930D-AB9D-9E2A-047F-AEE0407F2D56}"/>
              </a:ext>
            </a:extLst>
          </p:cNvPr>
          <p:cNvSpPr>
            <a:spLocks noGrp="1"/>
          </p:cNvSpPr>
          <p:nvPr>
            <p:ph type="body" sz="quarter" idx="16"/>
          </p:nvPr>
        </p:nvSpPr>
        <p:spPr>
          <a:xfrm>
            <a:off x="766999" y="1847472"/>
            <a:ext cx="5180156" cy="3932903"/>
          </a:xfrm>
          <a:noFill/>
          <a:ln w="19050" cap="flat" cmpd="sng" algn="ctr">
            <a:solidFill>
              <a:schemeClr val="bg1">
                <a:lumMod val="9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a:normAutofit/>
          </a:bodyPr>
          <a:lstStyle/>
          <a:p>
            <a:pPr algn="l"/>
            <a:endParaRPr lang="en-US" sz="2400" dirty="0">
              <a:solidFill>
                <a:schemeClr val="bg1"/>
              </a:solidFill>
            </a:endParaRPr>
          </a:p>
          <a:p>
            <a:pPr marL="342900" indent="-342900" algn="l">
              <a:buFont typeface="Arial" panose="020B0604020202020204" pitchFamily="34" charset="0"/>
              <a:buChar char="•"/>
            </a:pPr>
            <a:r>
              <a:rPr lang="en-US" sz="2400" dirty="0">
                <a:solidFill>
                  <a:schemeClr val="bg1"/>
                </a:solidFill>
              </a:rPr>
              <a:t>content creation</a:t>
            </a:r>
          </a:p>
          <a:p>
            <a:pPr marL="342900" indent="-342900" algn="l">
              <a:buFont typeface="Arial" panose="020B0604020202020204" pitchFamily="34" charset="0"/>
              <a:buChar char="•"/>
            </a:pPr>
            <a:r>
              <a:rPr lang="en-US" sz="2400" dirty="0">
                <a:solidFill>
                  <a:schemeClr val="bg1"/>
                </a:solidFill>
              </a:rPr>
              <a:t>Audio and spatial sound</a:t>
            </a:r>
          </a:p>
          <a:p>
            <a:pPr marL="342900" indent="-342900" algn="l">
              <a:buFont typeface="Arial" panose="020B0604020202020204" pitchFamily="34" charset="0"/>
              <a:buChar char="•"/>
            </a:pPr>
            <a:r>
              <a:rPr lang="en-US" sz="2400" dirty="0">
                <a:solidFill>
                  <a:schemeClr val="bg1"/>
                </a:solidFill>
              </a:rPr>
              <a:t>stimulation and interactions</a:t>
            </a:r>
          </a:p>
          <a:p>
            <a:pPr marL="342900" indent="-342900" algn="l">
              <a:buFont typeface="Arial" panose="020B0604020202020204" pitchFamily="34" charset="0"/>
              <a:buChar char="•"/>
            </a:pPr>
            <a:r>
              <a:rPr lang="en-US" sz="2400" dirty="0">
                <a:solidFill>
                  <a:schemeClr val="bg1"/>
                </a:solidFill>
              </a:rPr>
              <a:t>User interface and interaction</a:t>
            </a:r>
          </a:p>
          <a:p>
            <a:pPr marL="342900" indent="-342900" algn="l">
              <a:buFont typeface="Arial" panose="020B0604020202020204" pitchFamily="34" charset="0"/>
              <a:buChar char="•"/>
            </a:pPr>
            <a:r>
              <a:rPr lang="en-US" sz="2400" dirty="0">
                <a:solidFill>
                  <a:schemeClr val="bg1"/>
                </a:solidFill>
              </a:rPr>
              <a:t>Social and multiplayer</a:t>
            </a:r>
          </a:p>
        </p:txBody>
      </p:sp>
    </p:spTree>
    <p:extLst>
      <p:ext uri="{BB962C8B-B14F-4D97-AF65-F5344CB8AC3E}">
        <p14:creationId xmlns:p14="http://schemas.microsoft.com/office/powerpoint/2010/main" val="414789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descr="Robot hand and human hand almost touch with their pointer fingers">
            <a:extLst>
              <a:ext uri="{FF2B5EF4-FFF2-40B4-BE49-F238E27FC236}">
                <a16:creationId xmlns:a16="http://schemas.microsoft.com/office/drawing/2014/main" id="{99832064-71DC-4D4A-BF64-B140BE0DBC62}"/>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p:spPr>
      </p:pic>
      <p:sp>
        <p:nvSpPr>
          <p:cNvPr id="7" name="Title 6">
            <a:extLst>
              <a:ext uri="{FF2B5EF4-FFF2-40B4-BE49-F238E27FC236}">
                <a16:creationId xmlns:a16="http://schemas.microsoft.com/office/drawing/2014/main" id="{7A8DDD42-D29D-4ECB-A465-13EFA049E83C}"/>
              </a:ext>
            </a:extLst>
          </p:cNvPr>
          <p:cNvSpPr>
            <a:spLocks noGrp="1"/>
          </p:cNvSpPr>
          <p:nvPr>
            <p:ph type="title"/>
          </p:nvPr>
        </p:nvSpPr>
        <p:spPr/>
        <p:txBody>
          <a:bodyPr/>
          <a:lstStyle/>
          <a:p>
            <a:r>
              <a:rPr lang="en-US" dirty="0"/>
              <a:t>applications</a:t>
            </a:r>
          </a:p>
        </p:txBody>
      </p:sp>
    </p:spTree>
    <p:extLst>
      <p:ext uri="{BB962C8B-B14F-4D97-AF65-F5344CB8AC3E}">
        <p14:creationId xmlns:p14="http://schemas.microsoft.com/office/powerpoint/2010/main" val="2093948892"/>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D2FAC4-C1D8-4FBC-AFD8-786609711A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3.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Tech pitch deck</Template>
  <TotalTime>241</TotalTime>
  <Words>858</Words>
  <Application>Microsoft Office PowerPoint</Application>
  <PresentationFormat>Widescreen</PresentationFormat>
  <Paragraphs>106</Paragraphs>
  <Slides>16</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Bierstadt</vt:lpstr>
      <vt:lpstr>Calibri</vt:lpstr>
      <vt:lpstr>Courier New</vt:lpstr>
      <vt:lpstr>Posterama</vt:lpstr>
      <vt:lpstr>Posterama Bold</vt:lpstr>
      <vt:lpstr>Söhne</vt:lpstr>
      <vt:lpstr>Office Theme</vt:lpstr>
      <vt:lpstr>Study of virtual and augmented reality</vt:lpstr>
      <vt:lpstr>INTRODUCTION</vt:lpstr>
      <vt:lpstr>Virtual Reality (VR)</vt:lpstr>
      <vt:lpstr>Augmented Reality (AR)</vt:lpstr>
      <vt:lpstr>SIMILARITIES AND DIFFERENCES</vt:lpstr>
      <vt:lpstr>UNDERLYING technology </vt:lpstr>
      <vt:lpstr>HARDWARE COMPONENTS</vt:lpstr>
      <vt:lpstr>Software components</vt:lpstr>
      <vt:lpstr>applications</vt:lpstr>
      <vt:lpstr>PowerPoint Presentation</vt:lpstr>
      <vt:lpstr>PowerPoint Presentation</vt:lpstr>
      <vt:lpstr>why this study?</vt:lpstr>
      <vt:lpstr>PowerPoint Presentation</vt:lpstr>
      <vt:lpstr>    CONCLUSION</vt:lpstr>
      <vt:lpstr>    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VR and AR Technologies</dc:title>
  <dc:creator>Atia Naim</dc:creator>
  <cp:lastModifiedBy>Atia Naim</cp:lastModifiedBy>
  <cp:revision>2</cp:revision>
  <dcterms:created xsi:type="dcterms:W3CDTF">2023-08-22T14:48:05Z</dcterms:created>
  <dcterms:modified xsi:type="dcterms:W3CDTF">2023-08-23T15:42:00Z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